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tags/tag6.xml" ContentType="application/vnd.openxmlformats-officedocument.presentationml.tags+xml"/>
  <Override PartName="/ppt/notesSlides/notesSlide25.xml" ContentType="application/vnd.openxmlformats-officedocument.presentationml.notesSlide+xml"/>
  <Override PartName="/ppt/tags/tag7.xml" ContentType="application/vnd.openxmlformats-officedocument.presentationml.tags+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tags/tag9.xml" ContentType="application/vnd.openxmlformats-officedocument.presentationml.tags+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tags/tag11.xml" ContentType="application/vnd.openxmlformats-officedocument.presentationml.tags+xml"/>
  <Override PartName="/ppt/notesSlides/notesSlide30.xml" ContentType="application/vnd.openxmlformats-officedocument.presentationml.notesSlide+xml"/>
  <Override PartName="/ppt/tags/tag1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712" r:id="rId3"/>
    <p:sldMasterId id="2147483731" r:id="rId4"/>
    <p:sldMasterId id="2147483772" r:id="rId5"/>
    <p:sldMasterId id="2147483783" r:id="rId6"/>
    <p:sldMasterId id="2147483821" r:id="rId7"/>
    <p:sldMasterId id="2147483840" r:id="rId8"/>
  </p:sldMasterIdLst>
  <p:notesMasterIdLst>
    <p:notesMasterId r:id="rId42"/>
  </p:notesMasterIdLst>
  <p:sldIdLst>
    <p:sldId id="342" r:id="rId9"/>
    <p:sldId id="330" r:id="rId10"/>
    <p:sldId id="426" r:id="rId11"/>
    <p:sldId id="427" r:id="rId12"/>
    <p:sldId id="428" r:id="rId13"/>
    <p:sldId id="429" r:id="rId14"/>
    <p:sldId id="261" r:id="rId15"/>
    <p:sldId id="279" r:id="rId16"/>
    <p:sldId id="414" r:id="rId17"/>
    <p:sldId id="415" r:id="rId18"/>
    <p:sldId id="416" r:id="rId19"/>
    <p:sldId id="418" r:id="rId20"/>
    <p:sldId id="419" r:id="rId21"/>
    <p:sldId id="420" r:id="rId22"/>
    <p:sldId id="421" r:id="rId23"/>
    <p:sldId id="431" r:id="rId24"/>
    <p:sldId id="417" r:id="rId25"/>
    <p:sldId id="349" r:id="rId26"/>
    <p:sldId id="422" r:id="rId27"/>
    <p:sldId id="432" r:id="rId28"/>
    <p:sldId id="433" r:id="rId29"/>
    <p:sldId id="434" r:id="rId30"/>
    <p:sldId id="435" r:id="rId31"/>
    <p:sldId id="436" r:id="rId32"/>
    <p:sldId id="437" r:id="rId33"/>
    <p:sldId id="438" r:id="rId34"/>
    <p:sldId id="442" r:id="rId35"/>
    <p:sldId id="443" r:id="rId36"/>
    <p:sldId id="444" r:id="rId37"/>
    <p:sldId id="445" r:id="rId38"/>
    <p:sldId id="446" r:id="rId39"/>
    <p:sldId id="424" r:id="rId40"/>
    <p:sldId id="42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97F909-504F-4823-9067-338EB8CE20D5}">
          <p14:sldIdLst>
            <p14:sldId id="342"/>
          </p14:sldIdLst>
        </p14:section>
        <p14:section name="Containers" id="{E575AD71-CE06-4408-BA8A-83D46DBC1322}">
          <p14:sldIdLst>
            <p14:sldId id="330"/>
            <p14:sldId id="426"/>
            <p14:sldId id="427"/>
            <p14:sldId id="428"/>
            <p14:sldId id="429"/>
            <p14:sldId id="261"/>
            <p14:sldId id="279"/>
            <p14:sldId id="414"/>
            <p14:sldId id="415"/>
          </p14:sldIdLst>
        </p14:section>
        <p14:section name="DevOps Flash" id="{4B76B168-9918-4631-9D16-385E5E05799B}">
          <p14:sldIdLst>
            <p14:sldId id="416"/>
            <p14:sldId id="418"/>
            <p14:sldId id="419"/>
            <p14:sldId id="420"/>
            <p14:sldId id="421"/>
            <p14:sldId id="431"/>
            <p14:sldId id="417"/>
            <p14:sldId id="349"/>
            <p14:sldId id="422"/>
            <p14:sldId id="432"/>
            <p14:sldId id="433"/>
            <p14:sldId id="434"/>
            <p14:sldId id="435"/>
            <p14:sldId id="436"/>
            <p14:sldId id="437"/>
            <p14:sldId id="438"/>
            <p14:sldId id="442"/>
            <p14:sldId id="443"/>
            <p14:sldId id="444"/>
            <p14:sldId id="445"/>
            <p14:sldId id="446"/>
          </p14:sldIdLst>
        </p14:section>
        <p14:section name="Exam Tips Flash" id="{19F6D482-C874-465C-B4DA-2FFC5F9272D8}">
          <p14:sldIdLst>
            <p14:sldId id="424"/>
            <p14:sldId id="425"/>
          </p14:sldIdLst>
        </p14:section>
        <p14:section name="New Microsoft &amp; Cloud" id="{0B285226-DFDE-4743-B44C-D151232325C9}">
          <p14:sldIdLst/>
        </p14:section>
        <p14:section name="Close" id="{38FB0E6F-4107-44FC-978B-E5A4320A554E}">
          <p14:sldIdLst/>
        </p14:section>
        <p14:section name="Cloud" id="{54BF60F1-2458-44E8-AC3D-7F5610058BA2}">
          <p14:sldIdLst/>
        </p14:section>
        <p14:section name="Hybrid" id="{4ADED2B1-7F96-479F-9D90-05B8400C5E8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 Stolts" initials="DS" lastIdx="2" clrIdx="0">
    <p:extLst>
      <p:ext uri="{19B8F6BF-5375-455C-9EA6-DF929625EA0E}">
        <p15:presenceInfo xmlns:p15="http://schemas.microsoft.com/office/powerpoint/2012/main" userId="S-1-5-21-124525095-708259637-1543119021-8149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95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4521" autoAdjust="0"/>
  </p:normalViewPr>
  <p:slideViewPr>
    <p:cSldViewPr snapToGrid="0">
      <p:cViewPr varScale="1">
        <p:scale>
          <a:sx n="103" d="100"/>
          <a:sy n="103" d="100"/>
        </p:scale>
        <p:origin x="254" y="45"/>
      </p:cViewPr>
      <p:guideLst/>
    </p:cSldViewPr>
  </p:slideViewPr>
  <p:notesTextViewPr>
    <p:cViewPr>
      <p:scale>
        <a:sx n="1" d="1"/>
        <a:sy n="1" d="1"/>
      </p:scale>
      <p:origin x="0" y="0"/>
    </p:cViewPr>
  </p:notesTextViewPr>
  <p:sorterViewPr>
    <p:cViewPr>
      <p:scale>
        <a:sx n="100" d="100"/>
        <a:sy n="100" d="100"/>
      </p:scale>
      <p:origin x="0" y="-30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3-28T11:08:02.246" idx="1">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5C0C42-BE9C-416B-9314-3E3A6BFAC149}" type="doc">
      <dgm:prSet loTypeId="urn:diagrams.loki3.com/BracketList" loCatId="officeonline" qsTypeId="urn:microsoft.com/office/officeart/2005/8/quickstyle/simple1" qsCatId="simple" csTypeId="urn:microsoft.com/office/officeart/2005/8/colors/accent1_2" csCatId="accent1" phldr="1"/>
      <dgm:spPr/>
      <dgm:t>
        <a:bodyPr/>
        <a:lstStyle/>
        <a:p>
          <a:endParaRPr lang="en-US"/>
        </a:p>
      </dgm:t>
    </dgm:pt>
    <dgm:pt modelId="{DC0C3413-3BFC-45A6-AE44-DE2BB610601D}">
      <dgm:prSet phldrT="[Text]"/>
      <dgm:spPr/>
      <dgm:t>
        <a:bodyPr/>
        <a:lstStyle/>
        <a:p>
          <a:r>
            <a:rPr lang="en-US" dirty="0"/>
            <a:t>Copy on Write</a:t>
          </a:r>
        </a:p>
      </dgm:t>
    </dgm:pt>
    <dgm:pt modelId="{9C14EBBA-9580-423D-8467-C0516EE62296}" type="parTrans" cxnId="{D3FF4CFF-C94C-4405-8321-F0CE33244028}">
      <dgm:prSet/>
      <dgm:spPr/>
      <dgm:t>
        <a:bodyPr/>
        <a:lstStyle/>
        <a:p>
          <a:endParaRPr lang="en-US"/>
        </a:p>
      </dgm:t>
    </dgm:pt>
    <dgm:pt modelId="{99D227CE-623A-4611-B827-A99269337F65}" type="sibTrans" cxnId="{D3FF4CFF-C94C-4405-8321-F0CE33244028}">
      <dgm:prSet/>
      <dgm:spPr/>
      <dgm:t>
        <a:bodyPr/>
        <a:lstStyle/>
        <a:p>
          <a:endParaRPr lang="en-US"/>
        </a:p>
      </dgm:t>
    </dgm:pt>
    <dgm:pt modelId="{7B9C8253-7E49-44DB-8355-89537C7EDDBD}">
      <dgm:prSet phldrT="[Text]" custT="1"/>
      <dgm:spPr/>
      <dgm:t>
        <a:bodyPr/>
        <a:lstStyle/>
        <a:p>
          <a:r>
            <a:rPr lang="en-US" sz="2000" dirty="0"/>
            <a:t>Any layer that is  SAVED or Downloaded is locked</a:t>
          </a:r>
        </a:p>
      </dgm:t>
    </dgm:pt>
    <dgm:pt modelId="{8FDA6944-6F5B-4E55-858A-5511723982EF}" type="parTrans" cxnId="{A9959988-B934-4970-9860-36E6D5ECEFCC}">
      <dgm:prSet/>
      <dgm:spPr/>
      <dgm:t>
        <a:bodyPr/>
        <a:lstStyle/>
        <a:p>
          <a:endParaRPr lang="en-US"/>
        </a:p>
      </dgm:t>
    </dgm:pt>
    <dgm:pt modelId="{9B02D271-6043-405B-A035-E7E859C44729}" type="sibTrans" cxnId="{A9959988-B934-4970-9860-36E6D5ECEFCC}">
      <dgm:prSet/>
      <dgm:spPr/>
      <dgm:t>
        <a:bodyPr/>
        <a:lstStyle/>
        <a:p>
          <a:endParaRPr lang="en-US"/>
        </a:p>
      </dgm:t>
    </dgm:pt>
    <dgm:pt modelId="{EA8B1CD3-0CA8-4955-9E2C-FF2DB1A2A3A2}">
      <dgm:prSet phldrT="[Text]"/>
      <dgm:spPr/>
      <dgm:t>
        <a:bodyPr/>
        <a:lstStyle/>
        <a:p>
          <a:r>
            <a:rPr lang="en-US" dirty="0"/>
            <a:t>Any workload</a:t>
          </a:r>
        </a:p>
      </dgm:t>
    </dgm:pt>
    <dgm:pt modelId="{4AD76D28-5E40-4167-8792-3A021E90303C}" type="parTrans" cxnId="{C9ABDF53-0995-4B57-8A54-89F305B15411}">
      <dgm:prSet/>
      <dgm:spPr/>
      <dgm:t>
        <a:bodyPr/>
        <a:lstStyle/>
        <a:p>
          <a:endParaRPr lang="en-US"/>
        </a:p>
      </dgm:t>
    </dgm:pt>
    <dgm:pt modelId="{394038E6-1492-4A0D-98F4-D3CE2C68B5A4}" type="sibTrans" cxnId="{C9ABDF53-0995-4B57-8A54-89F305B15411}">
      <dgm:prSet/>
      <dgm:spPr/>
      <dgm:t>
        <a:bodyPr/>
        <a:lstStyle/>
        <a:p>
          <a:endParaRPr lang="en-US"/>
        </a:p>
      </dgm:t>
    </dgm:pt>
    <dgm:pt modelId="{5EE4BC0F-FB44-4243-9D00-C040F73BFDBD}">
      <dgm:prSet phldrT="[Text]" custT="1"/>
      <dgm:spPr/>
      <dgm:t>
        <a:bodyPr/>
        <a:lstStyle/>
        <a:p>
          <a:r>
            <a:rPr lang="en-US" sz="2000" dirty="0"/>
            <a:t>New Blank is created to allow write</a:t>
          </a:r>
        </a:p>
      </dgm:t>
    </dgm:pt>
    <dgm:pt modelId="{42CBC99A-E5C8-4A45-9955-0F8F86A34F1F}" type="parTrans" cxnId="{034EE393-432A-4824-B4AB-2E0F4F7E2BD0}">
      <dgm:prSet/>
      <dgm:spPr/>
      <dgm:t>
        <a:bodyPr/>
        <a:lstStyle/>
        <a:p>
          <a:endParaRPr lang="en-US"/>
        </a:p>
      </dgm:t>
    </dgm:pt>
    <dgm:pt modelId="{D30456E6-D5F2-4D64-B0B2-E82804EDC51F}" type="sibTrans" cxnId="{034EE393-432A-4824-B4AB-2E0F4F7E2BD0}">
      <dgm:prSet/>
      <dgm:spPr/>
      <dgm:t>
        <a:bodyPr/>
        <a:lstStyle/>
        <a:p>
          <a:endParaRPr lang="en-US"/>
        </a:p>
      </dgm:t>
    </dgm:pt>
    <dgm:pt modelId="{A319FE84-D594-4106-B7F7-671DF7E4F388}">
      <dgm:prSet phldrT="[Text]"/>
      <dgm:spPr/>
      <dgm:t>
        <a:bodyPr/>
        <a:lstStyle/>
        <a:p>
          <a:r>
            <a:rPr lang="en-US" dirty="0"/>
            <a:t>Container Engine</a:t>
          </a:r>
        </a:p>
      </dgm:t>
    </dgm:pt>
    <dgm:pt modelId="{59EFE5F7-06F2-4FD3-B025-4FD1F322C519}" type="parTrans" cxnId="{5092CB01-7C3C-494B-AFDF-586D6C7FC9B1}">
      <dgm:prSet/>
      <dgm:spPr/>
      <dgm:t>
        <a:bodyPr/>
        <a:lstStyle/>
        <a:p>
          <a:endParaRPr lang="en-US"/>
        </a:p>
      </dgm:t>
    </dgm:pt>
    <dgm:pt modelId="{4A3147E2-F19A-4A6B-9E2E-E82B9FF54D2B}" type="sibTrans" cxnId="{5092CB01-7C3C-494B-AFDF-586D6C7FC9B1}">
      <dgm:prSet/>
      <dgm:spPr/>
      <dgm:t>
        <a:bodyPr/>
        <a:lstStyle/>
        <a:p>
          <a:endParaRPr lang="en-US"/>
        </a:p>
      </dgm:t>
    </dgm:pt>
    <dgm:pt modelId="{8DE38A90-3049-41FA-BEBB-06B902632FE2}">
      <dgm:prSet phldrT="[Text]"/>
      <dgm:spPr/>
      <dgm:t>
        <a:bodyPr/>
        <a:lstStyle/>
        <a:p>
          <a:r>
            <a:rPr lang="en-US" dirty="0"/>
            <a:t>Engine and Orchestration are different jobs, not always different products</a:t>
          </a:r>
        </a:p>
      </dgm:t>
    </dgm:pt>
    <dgm:pt modelId="{B61F547D-532C-482B-B8A7-97A2DD9DD84E}" type="parTrans" cxnId="{93BDF132-B705-4042-9F1C-793FCB27227A}">
      <dgm:prSet/>
      <dgm:spPr/>
      <dgm:t>
        <a:bodyPr/>
        <a:lstStyle/>
        <a:p>
          <a:endParaRPr lang="en-US"/>
        </a:p>
      </dgm:t>
    </dgm:pt>
    <dgm:pt modelId="{64A8A61C-7091-4A48-ACB5-D746204DB524}" type="sibTrans" cxnId="{93BDF132-B705-4042-9F1C-793FCB27227A}">
      <dgm:prSet/>
      <dgm:spPr/>
      <dgm:t>
        <a:bodyPr/>
        <a:lstStyle/>
        <a:p>
          <a:endParaRPr lang="en-US"/>
        </a:p>
      </dgm:t>
    </dgm:pt>
    <dgm:pt modelId="{ED6392E3-827B-4CB4-A76C-B890B3DBDCCB}">
      <dgm:prSet phldrT="[Text]"/>
      <dgm:spPr/>
      <dgm:t>
        <a:bodyPr/>
        <a:lstStyle/>
        <a:p>
          <a:r>
            <a:rPr lang="en-US" dirty="0"/>
            <a:t>Any workload can be set as a BASE by saving</a:t>
          </a:r>
        </a:p>
      </dgm:t>
    </dgm:pt>
    <dgm:pt modelId="{3B135C85-385C-4F79-8C1E-4D8E22EB2C00}" type="parTrans" cxnId="{DA2ACDF3-C38E-4C99-8FFD-ACB6467570B2}">
      <dgm:prSet/>
      <dgm:spPr/>
      <dgm:t>
        <a:bodyPr/>
        <a:lstStyle/>
        <a:p>
          <a:endParaRPr lang="en-US"/>
        </a:p>
      </dgm:t>
    </dgm:pt>
    <dgm:pt modelId="{91A0BBF0-2CBE-438C-A65C-C763028B3067}" type="sibTrans" cxnId="{DA2ACDF3-C38E-4C99-8FFD-ACB6467570B2}">
      <dgm:prSet/>
      <dgm:spPr/>
      <dgm:t>
        <a:bodyPr/>
        <a:lstStyle/>
        <a:p>
          <a:endParaRPr lang="en-US"/>
        </a:p>
      </dgm:t>
    </dgm:pt>
    <dgm:pt modelId="{11C78EE8-6B34-47E7-8947-3EE3CA7BEA5F}">
      <dgm:prSet phldrT="[Text]"/>
      <dgm:spPr/>
      <dgm:t>
        <a:bodyPr/>
        <a:lstStyle/>
        <a:p>
          <a:r>
            <a:rPr lang="en-US" dirty="0"/>
            <a:t>It can then be used as a base, All required pieces below it will automatically be deployed</a:t>
          </a:r>
        </a:p>
      </dgm:t>
    </dgm:pt>
    <dgm:pt modelId="{4684D40B-4AB4-463F-B087-FCFB6B6CF8C2}" type="parTrans" cxnId="{0DD1DB83-2B9E-4050-9F8C-6650843C0105}">
      <dgm:prSet/>
      <dgm:spPr/>
      <dgm:t>
        <a:bodyPr/>
        <a:lstStyle/>
        <a:p>
          <a:endParaRPr lang="en-US"/>
        </a:p>
      </dgm:t>
    </dgm:pt>
    <dgm:pt modelId="{421F4711-1885-482E-924A-72D402F869E6}" type="sibTrans" cxnId="{0DD1DB83-2B9E-4050-9F8C-6650843C0105}">
      <dgm:prSet/>
      <dgm:spPr/>
      <dgm:t>
        <a:bodyPr/>
        <a:lstStyle/>
        <a:p>
          <a:endParaRPr lang="en-US"/>
        </a:p>
      </dgm:t>
    </dgm:pt>
    <dgm:pt modelId="{42885F65-5F68-4B87-8A35-8155B9D65ADE}" type="pres">
      <dgm:prSet presAssocID="{FC5C0C42-BE9C-416B-9314-3E3A6BFAC149}" presName="Name0" presStyleCnt="0">
        <dgm:presLayoutVars>
          <dgm:dir/>
          <dgm:animLvl val="lvl"/>
          <dgm:resizeHandles val="exact"/>
        </dgm:presLayoutVars>
      </dgm:prSet>
      <dgm:spPr/>
    </dgm:pt>
    <dgm:pt modelId="{B934AD1C-A755-4585-BDE8-74CD01455D80}" type="pres">
      <dgm:prSet presAssocID="{A319FE84-D594-4106-B7F7-671DF7E4F388}" presName="linNode" presStyleCnt="0"/>
      <dgm:spPr/>
    </dgm:pt>
    <dgm:pt modelId="{A054B50B-7171-4524-8660-7496C43BE0DD}" type="pres">
      <dgm:prSet presAssocID="{A319FE84-D594-4106-B7F7-671DF7E4F388}" presName="parTx" presStyleLbl="revTx" presStyleIdx="0" presStyleCnt="3">
        <dgm:presLayoutVars>
          <dgm:chMax val="1"/>
          <dgm:bulletEnabled val="1"/>
        </dgm:presLayoutVars>
      </dgm:prSet>
      <dgm:spPr/>
    </dgm:pt>
    <dgm:pt modelId="{E1296FB1-E77D-4E4D-AA2A-D1BDE7D7329E}" type="pres">
      <dgm:prSet presAssocID="{A319FE84-D594-4106-B7F7-671DF7E4F388}" presName="bracket" presStyleLbl="parChTrans1D1" presStyleIdx="0" presStyleCnt="3"/>
      <dgm:spPr/>
    </dgm:pt>
    <dgm:pt modelId="{D2ABF5D0-A3E4-4C12-BA66-4D6A20A3A8EF}" type="pres">
      <dgm:prSet presAssocID="{A319FE84-D594-4106-B7F7-671DF7E4F388}" presName="spH" presStyleCnt="0"/>
      <dgm:spPr/>
    </dgm:pt>
    <dgm:pt modelId="{CED78425-D125-4797-8495-ACB713F23951}" type="pres">
      <dgm:prSet presAssocID="{A319FE84-D594-4106-B7F7-671DF7E4F388}" presName="desTx" presStyleLbl="node1" presStyleIdx="0" presStyleCnt="3">
        <dgm:presLayoutVars>
          <dgm:bulletEnabled val="1"/>
        </dgm:presLayoutVars>
      </dgm:prSet>
      <dgm:spPr/>
    </dgm:pt>
    <dgm:pt modelId="{2E6D6850-1114-45B8-B29A-C5A200370005}" type="pres">
      <dgm:prSet presAssocID="{4A3147E2-F19A-4A6B-9E2E-E82B9FF54D2B}" presName="spV" presStyleCnt="0"/>
      <dgm:spPr/>
    </dgm:pt>
    <dgm:pt modelId="{524FEC1A-E46A-43FF-B44A-D6D423932B70}" type="pres">
      <dgm:prSet presAssocID="{DC0C3413-3BFC-45A6-AE44-DE2BB610601D}" presName="linNode" presStyleCnt="0"/>
      <dgm:spPr/>
    </dgm:pt>
    <dgm:pt modelId="{9160C2B7-6C1C-486C-B6B1-146A110872B3}" type="pres">
      <dgm:prSet presAssocID="{DC0C3413-3BFC-45A6-AE44-DE2BB610601D}" presName="parTx" presStyleLbl="revTx" presStyleIdx="1" presStyleCnt="3">
        <dgm:presLayoutVars>
          <dgm:chMax val="1"/>
          <dgm:bulletEnabled val="1"/>
        </dgm:presLayoutVars>
      </dgm:prSet>
      <dgm:spPr/>
    </dgm:pt>
    <dgm:pt modelId="{713AB005-68EF-465C-AD8B-6EE3B5F191DF}" type="pres">
      <dgm:prSet presAssocID="{DC0C3413-3BFC-45A6-AE44-DE2BB610601D}" presName="bracket" presStyleLbl="parChTrans1D1" presStyleIdx="1" presStyleCnt="3"/>
      <dgm:spPr/>
    </dgm:pt>
    <dgm:pt modelId="{5557DD6A-13FE-439E-92B7-6DB6F6EE8D76}" type="pres">
      <dgm:prSet presAssocID="{DC0C3413-3BFC-45A6-AE44-DE2BB610601D}" presName="spH" presStyleCnt="0"/>
      <dgm:spPr/>
    </dgm:pt>
    <dgm:pt modelId="{56C5F5A4-589F-433A-91F0-BED3D3EF62E9}" type="pres">
      <dgm:prSet presAssocID="{DC0C3413-3BFC-45A6-AE44-DE2BB610601D}" presName="desTx" presStyleLbl="node1" presStyleIdx="1" presStyleCnt="3">
        <dgm:presLayoutVars>
          <dgm:bulletEnabled val="1"/>
        </dgm:presLayoutVars>
      </dgm:prSet>
      <dgm:spPr/>
    </dgm:pt>
    <dgm:pt modelId="{4639C524-340A-4D13-A329-95139C288094}" type="pres">
      <dgm:prSet presAssocID="{99D227CE-623A-4611-B827-A99269337F65}" presName="spV" presStyleCnt="0"/>
      <dgm:spPr/>
    </dgm:pt>
    <dgm:pt modelId="{80461A55-D046-4DEE-89EB-AB5B2EB7C6C0}" type="pres">
      <dgm:prSet presAssocID="{EA8B1CD3-0CA8-4955-9E2C-FF2DB1A2A3A2}" presName="linNode" presStyleCnt="0"/>
      <dgm:spPr/>
    </dgm:pt>
    <dgm:pt modelId="{1164EB3F-4006-42D4-A35E-B013C4A67832}" type="pres">
      <dgm:prSet presAssocID="{EA8B1CD3-0CA8-4955-9E2C-FF2DB1A2A3A2}" presName="parTx" presStyleLbl="revTx" presStyleIdx="2" presStyleCnt="3">
        <dgm:presLayoutVars>
          <dgm:chMax val="1"/>
          <dgm:bulletEnabled val="1"/>
        </dgm:presLayoutVars>
      </dgm:prSet>
      <dgm:spPr/>
    </dgm:pt>
    <dgm:pt modelId="{D2E37587-6991-4A12-998C-3FAB8F795268}" type="pres">
      <dgm:prSet presAssocID="{EA8B1CD3-0CA8-4955-9E2C-FF2DB1A2A3A2}" presName="bracket" presStyleLbl="parChTrans1D1" presStyleIdx="2" presStyleCnt="3"/>
      <dgm:spPr/>
    </dgm:pt>
    <dgm:pt modelId="{CA1C0D98-15A6-4DA0-9792-85D69E04DC16}" type="pres">
      <dgm:prSet presAssocID="{EA8B1CD3-0CA8-4955-9E2C-FF2DB1A2A3A2}" presName="spH" presStyleCnt="0"/>
      <dgm:spPr/>
    </dgm:pt>
    <dgm:pt modelId="{B4DB1205-CD86-4B88-9736-653DC2121195}" type="pres">
      <dgm:prSet presAssocID="{EA8B1CD3-0CA8-4955-9E2C-FF2DB1A2A3A2}" presName="desTx" presStyleLbl="node1" presStyleIdx="2" presStyleCnt="3">
        <dgm:presLayoutVars>
          <dgm:bulletEnabled val="1"/>
        </dgm:presLayoutVars>
      </dgm:prSet>
      <dgm:spPr/>
    </dgm:pt>
  </dgm:ptLst>
  <dgm:cxnLst>
    <dgm:cxn modelId="{5092CB01-7C3C-494B-AFDF-586D6C7FC9B1}" srcId="{FC5C0C42-BE9C-416B-9314-3E3A6BFAC149}" destId="{A319FE84-D594-4106-B7F7-671DF7E4F388}" srcOrd="0" destOrd="0" parTransId="{59EFE5F7-06F2-4FD3-B025-4FD1F322C519}" sibTransId="{4A3147E2-F19A-4A6B-9E2E-E82B9FF54D2B}"/>
    <dgm:cxn modelId="{5C9C5604-DB7D-467A-BD7D-58DB165B05A6}" type="presOf" srcId="{7B9C8253-7E49-44DB-8355-89537C7EDDBD}" destId="{56C5F5A4-589F-433A-91F0-BED3D3EF62E9}" srcOrd="0" destOrd="0" presId="urn:diagrams.loki3.com/BracketList"/>
    <dgm:cxn modelId="{8C88B321-B455-4CF6-B37A-B4045A83CF74}" type="presOf" srcId="{FC5C0C42-BE9C-416B-9314-3E3A6BFAC149}" destId="{42885F65-5F68-4B87-8A35-8155B9D65ADE}" srcOrd="0" destOrd="0" presId="urn:diagrams.loki3.com/BracketList"/>
    <dgm:cxn modelId="{CF966D26-FCBC-407C-9EBC-F47F521E9073}" type="presOf" srcId="{ED6392E3-827B-4CB4-A76C-B890B3DBDCCB}" destId="{B4DB1205-CD86-4B88-9736-653DC2121195}" srcOrd="0" destOrd="0" presId="urn:diagrams.loki3.com/BracketList"/>
    <dgm:cxn modelId="{93BDF132-B705-4042-9F1C-793FCB27227A}" srcId="{A319FE84-D594-4106-B7F7-671DF7E4F388}" destId="{8DE38A90-3049-41FA-BEBB-06B902632FE2}" srcOrd="0" destOrd="0" parTransId="{B61F547D-532C-482B-B8A7-97A2DD9DD84E}" sibTransId="{64A8A61C-7091-4A48-ACB5-D746204DB524}"/>
    <dgm:cxn modelId="{44728642-9F75-476A-B892-2941FE166A80}" type="presOf" srcId="{8DE38A90-3049-41FA-BEBB-06B902632FE2}" destId="{CED78425-D125-4797-8495-ACB713F23951}" srcOrd="0" destOrd="0" presId="urn:diagrams.loki3.com/BracketList"/>
    <dgm:cxn modelId="{C9ABDF53-0995-4B57-8A54-89F305B15411}" srcId="{FC5C0C42-BE9C-416B-9314-3E3A6BFAC149}" destId="{EA8B1CD3-0CA8-4955-9E2C-FF2DB1A2A3A2}" srcOrd="2" destOrd="0" parTransId="{4AD76D28-5E40-4167-8792-3A021E90303C}" sibTransId="{394038E6-1492-4A0D-98F4-D3CE2C68B5A4}"/>
    <dgm:cxn modelId="{35D75C82-923A-4B7A-8973-09098931736A}" type="presOf" srcId="{5EE4BC0F-FB44-4243-9D00-C040F73BFDBD}" destId="{56C5F5A4-589F-433A-91F0-BED3D3EF62E9}" srcOrd="0" destOrd="1" presId="urn:diagrams.loki3.com/BracketList"/>
    <dgm:cxn modelId="{0DD1DB83-2B9E-4050-9F8C-6650843C0105}" srcId="{EA8B1CD3-0CA8-4955-9E2C-FF2DB1A2A3A2}" destId="{11C78EE8-6B34-47E7-8947-3EE3CA7BEA5F}" srcOrd="1" destOrd="0" parTransId="{4684D40B-4AB4-463F-B087-FCFB6B6CF8C2}" sibTransId="{421F4711-1885-482E-924A-72D402F869E6}"/>
    <dgm:cxn modelId="{A9959988-B934-4970-9860-36E6D5ECEFCC}" srcId="{DC0C3413-3BFC-45A6-AE44-DE2BB610601D}" destId="{7B9C8253-7E49-44DB-8355-89537C7EDDBD}" srcOrd="0" destOrd="0" parTransId="{8FDA6944-6F5B-4E55-858A-5511723982EF}" sibTransId="{9B02D271-6043-405B-A035-E7E859C44729}"/>
    <dgm:cxn modelId="{C37ED090-16B2-477A-A747-7F8AC0994760}" type="presOf" srcId="{11C78EE8-6B34-47E7-8947-3EE3CA7BEA5F}" destId="{B4DB1205-CD86-4B88-9736-653DC2121195}" srcOrd="0" destOrd="1" presId="urn:diagrams.loki3.com/BracketList"/>
    <dgm:cxn modelId="{034EE393-432A-4824-B4AB-2E0F4F7E2BD0}" srcId="{DC0C3413-3BFC-45A6-AE44-DE2BB610601D}" destId="{5EE4BC0F-FB44-4243-9D00-C040F73BFDBD}" srcOrd="1" destOrd="0" parTransId="{42CBC99A-E5C8-4A45-9955-0F8F86A34F1F}" sibTransId="{D30456E6-D5F2-4D64-B0B2-E82804EDC51F}"/>
    <dgm:cxn modelId="{B86D6ECA-08BC-4780-86E2-77D770C18BA7}" type="presOf" srcId="{EA8B1CD3-0CA8-4955-9E2C-FF2DB1A2A3A2}" destId="{1164EB3F-4006-42D4-A35E-B013C4A67832}" srcOrd="0" destOrd="0" presId="urn:diagrams.loki3.com/BracketList"/>
    <dgm:cxn modelId="{05B9CFF2-F771-4922-8AFC-A85A4B894CCB}" type="presOf" srcId="{A319FE84-D594-4106-B7F7-671DF7E4F388}" destId="{A054B50B-7171-4524-8660-7496C43BE0DD}" srcOrd="0" destOrd="0" presId="urn:diagrams.loki3.com/BracketList"/>
    <dgm:cxn modelId="{8A686EF3-63CB-4B2A-901B-956634F9117C}" type="presOf" srcId="{DC0C3413-3BFC-45A6-AE44-DE2BB610601D}" destId="{9160C2B7-6C1C-486C-B6B1-146A110872B3}" srcOrd="0" destOrd="0" presId="urn:diagrams.loki3.com/BracketList"/>
    <dgm:cxn modelId="{DA2ACDF3-C38E-4C99-8FFD-ACB6467570B2}" srcId="{EA8B1CD3-0CA8-4955-9E2C-FF2DB1A2A3A2}" destId="{ED6392E3-827B-4CB4-A76C-B890B3DBDCCB}" srcOrd="0" destOrd="0" parTransId="{3B135C85-385C-4F79-8C1E-4D8E22EB2C00}" sibTransId="{91A0BBF0-2CBE-438C-A65C-C763028B3067}"/>
    <dgm:cxn modelId="{D3FF4CFF-C94C-4405-8321-F0CE33244028}" srcId="{FC5C0C42-BE9C-416B-9314-3E3A6BFAC149}" destId="{DC0C3413-3BFC-45A6-AE44-DE2BB610601D}" srcOrd="1" destOrd="0" parTransId="{9C14EBBA-9580-423D-8467-C0516EE62296}" sibTransId="{99D227CE-623A-4611-B827-A99269337F65}"/>
    <dgm:cxn modelId="{F89D26FF-6D1B-4FBB-BDAE-938C5008A790}" type="presParOf" srcId="{42885F65-5F68-4B87-8A35-8155B9D65ADE}" destId="{B934AD1C-A755-4585-BDE8-74CD01455D80}" srcOrd="0" destOrd="0" presId="urn:diagrams.loki3.com/BracketList"/>
    <dgm:cxn modelId="{25F23D4A-206F-4F3D-A616-18F0E34DF4D0}" type="presParOf" srcId="{B934AD1C-A755-4585-BDE8-74CD01455D80}" destId="{A054B50B-7171-4524-8660-7496C43BE0DD}" srcOrd="0" destOrd="0" presId="urn:diagrams.loki3.com/BracketList"/>
    <dgm:cxn modelId="{64522550-8A80-4F09-BE3F-39FABD607863}" type="presParOf" srcId="{B934AD1C-A755-4585-BDE8-74CD01455D80}" destId="{E1296FB1-E77D-4E4D-AA2A-D1BDE7D7329E}" srcOrd="1" destOrd="0" presId="urn:diagrams.loki3.com/BracketList"/>
    <dgm:cxn modelId="{21C25A94-E85A-4858-B5EE-C4D27FFAC68E}" type="presParOf" srcId="{B934AD1C-A755-4585-BDE8-74CD01455D80}" destId="{D2ABF5D0-A3E4-4C12-BA66-4D6A20A3A8EF}" srcOrd="2" destOrd="0" presId="urn:diagrams.loki3.com/BracketList"/>
    <dgm:cxn modelId="{DBCF91EF-B5CC-46B4-B4FF-8DBC8BC10586}" type="presParOf" srcId="{B934AD1C-A755-4585-BDE8-74CD01455D80}" destId="{CED78425-D125-4797-8495-ACB713F23951}" srcOrd="3" destOrd="0" presId="urn:diagrams.loki3.com/BracketList"/>
    <dgm:cxn modelId="{F67ADA1C-2F9D-4652-927A-CE921C6F2D4B}" type="presParOf" srcId="{42885F65-5F68-4B87-8A35-8155B9D65ADE}" destId="{2E6D6850-1114-45B8-B29A-C5A200370005}" srcOrd="1" destOrd="0" presId="urn:diagrams.loki3.com/BracketList"/>
    <dgm:cxn modelId="{4ADD1C41-A9DF-4E3F-93C7-C53E7DB3F011}" type="presParOf" srcId="{42885F65-5F68-4B87-8A35-8155B9D65ADE}" destId="{524FEC1A-E46A-43FF-B44A-D6D423932B70}" srcOrd="2" destOrd="0" presId="urn:diagrams.loki3.com/BracketList"/>
    <dgm:cxn modelId="{3E443B9A-F02D-4174-BE3C-B56FED885095}" type="presParOf" srcId="{524FEC1A-E46A-43FF-B44A-D6D423932B70}" destId="{9160C2B7-6C1C-486C-B6B1-146A110872B3}" srcOrd="0" destOrd="0" presId="urn:diagrams.loki3.com/BracketList"/>
    <dgm:cxn modelId="{01E20E3D-1603-4C42-A803-F5AA04EAAC98}" type="presParOf" srcId="{524FEC1A-E46A-43FF-B44A-D6D423932B70}" destId="{713AB005-68EF-465C-AD8B-6EE3B5F191DF}" srcOrd="1" destOrd="0" presId="urn:diagrams.loki3.com/BracketList"/>
    <dgm:cxn modelId="{A050F1EE-7F97-4D35-AF99-69F792BC9381}" type="presParOf" srcId="{524FEC1A-E46A-43FF-B44A-D6D423932B70}" destId="{5557DD6A-13FE-439E-92B7-6DB6F6EE8D76}" srcOrd="2" destOrd="0" presId="urn:diagrams.loki3.com/BracketList"/>
    <dgm:cxn modelId="{5EF5A0BF-F4C0-496E-9005-29490AFF554F}" type="presParOf" srcId="{524FEC1A-E46A-43FF-B44A-D6D423932B70}" destId="{56C5F5A4-589F-433A-91F0-BED3D3EF62E9}" srcOrd="3" destOrd="0" presId="urn:diagrams.loki3.com/BracketList"/>
    <dgm:cxn modelId="{5A49145E-4CDF-4FB9-8572-D54301AD65AE}" type="presParOf" srcId="{42885F65-5F68-4B87-8A35-8155B9D65ADE}" destId="{4639C524-340A-4D13-A329-95139C288094}" srcOrd="3" destOrd="0" presId="urn:diagrams.loki3.com/BracketList"/>
    <dgm:cxn modelId="{FC053ED9-EC7F-48A9-8396-54783BCA63D8}" type="presParOf" srcId="{42885F65-5F68-4B87-8A35-8155B9D65ADE}" destId="{80461A55-D046-4DEE-89EB-AB5B2EB7C6C0}" srcOrd="4" destOrd="0" presId="urn:diagrams.loki3.com/BracketList"/>
    <dgm:cxn modelId="{9D3CCC26-6457-4693-9530-831DBFAD3E9A}" type="presParOf" srcId="{80461A55-D046-4DEE-89EB-AB5B2EB7C6C0}" destId="{1164EB3F-4006-42D4-A35E-B013C4A67832}" srcOrd="0" destOrd="0" presId="urn:diagrams.loki3.com/BracketList"/>
    <dgm:cxn modelId="{0C3B2063-81D4-4249-B24B-8FDFA32D1022}" type="presParOf" srcId="{80461A55-D046-4DEE-89EB-AB5B2EB7C6C0}" destId="{D2E37587-6991-4A12-998C-3FAB8F795268}" srcOrd="1" destOrd="0" presId="urn:diagrams.loki3.com/BracketList"/>
    <dgm:cxn modelId="{489DF17C-DB6E-4AEE-8EC7-33B526C25276}" type="presParOf" srcId="{80461A55-D046-4DEE-89EB-AB5B2EB7C6C0}" destId="{CA1C0D98-15A6-4DA0-9792-85D69E04DC16}" srcOrd="2" destOrd="0" presId="urn:diagrams.loki3.com/BracketList"/>
    <dgm:cxn modelId="{3EED428D-41FC-49D1-ACBD-AFC102896918}" type="presParOf" srcId="{80461A55-D046-4DEE-89EB-AB5B2EB7C6C0}" destId="{B4DB1205-CD86-4B88-9736-653DC2121195}"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3CBE93-C288-4CB2-839B-C18982D4E5A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ABB89D5-DA25-4009-8013-91B9F800831B}">
      <dgm:prSet phldrT="[Text]"/>
      <dgm:spPr/>
      <dgm:t>
        <a:bodyPr/>
        <a:lstStyle/>
        <a:p>
          <a:r>
            <a:rPr lang="en-US" dirty="0"/>
            <a:t>Application</a:t>
          </a:r>
        </a:p>
      </dgm:t>
    </dgm:pt>
    <dgm:pt modelId="{922A9D6D-339B-49D8-AEE6-F41BDAF1A4C2}" type="parTrans" cxnId="{1E04FDD1-83B7-4B18-9ED4-7D3E102B6B8A}">
      <dgm:prSet/>
      <dgm:spPr/>
      <dgm:t>
        <a:bodyPr/>
        <a:lstStyle/>
        <a:p>
          <a:endParaRPr lang="en-US"/>
        </a:p>
      </dgm:t>
    </dgm:pt>
    <dgm:pt modelId="{17EAA3CD-38DC-46DB-B2E4-358C0D4BA7F8}" type="sibTrans" cxnId="{1E04FDD1-83B7-4B18-9ED4-7D3E102B6B8A}">
      <dgm:prSet/>
      <dgm:spPr/>
      <dgm:t>
        <a:bodyPr/>
        <a:lstStyle/>
        <a:p>
          <a:endParaRPr lang="en-US"/>
        </a:p>
      </dgm:t>
    </dgm:pt>
    <dgm:pt modelId="{B3E1BFDA-3669-42AC-B3C6-B1295E3CBB5C}">
      <dgm:prSet phldrT="[Text]"/>
      <dgm:spPr/>
      <dgm:t>
        <a:bodyPr/>
        <a:lstStyle/>
        <a:p>
          <a:r>
            <a:rPr lang="en-US" dirty="0"/>
            <a:t>Feature A</a:t>
          </a:r>
        </a:p>
      </dgm:t>
    </dgm:pt>
    <dgm:pt modelId="{C35C4018-463B-4AB7-A3EE-E05EF2809DCD}" type="parTrans" cxnId="{47D28769-9D10-4873-8B71-C349748F5BA5}">
      <dgm:prSet/>
      <dgm:spPr>
        <a:ln w="57150"/>
      </dgm:spPr>
      <dgm:t>
        <a:bodyPr/>
        <a:lstStyle/>
        <a:p>
          <a:endParaRPr lang="en-US"/>
        </a:p>
      </dgm:t>
    </dgm:pt>
    <dgm:pt modelId="{6E3AFEED-9470-4973-A8CB-EFE30F41E73E}" type="sibTrans" cxnId="{47D28769-9D10-4873-8B71-C349748F5BA5}">
      <dgm:prSet/>
      <dgm:spPr/>
      <dgm:t>
        <a:bodyPr/>
        <a:lstStyle/>
        <a:p>
          <a:endParaRPr lang="en-US"/>
        </a:p>
      </dgm:t>
    </dgm:pt>
    <dgm:pt modelId="{E1592A2E-90BB-49F8-AA99-AC6421B48CB4}">
      <dgm:prSet phldrT="[Text]"/>
      <dgm:spPr/>
      <dgm:t>
        <a:bodyPr/>
        <a:lstStyle/>
        <a:p>
          <a:r>
            <a:rPr lang="en-US" dirty="0"/>
            <a:t>Feature C </a:t>
          </a:r>
        </a:p>
      </dgm:t>
    </dgm:pt>
    <dgm:pt modelId="{4307223D-B976-46EC-94C0-8168FD1ECA3E}" type="parTrans" cxnId="{4744DD50-80FD-4BFA-9EB8-5F3C600C6BA9}">
      <dgm:prSet/>
      <dgm:spPr>
        <a:ln w="57150"/>
      </dgm:spPr>
      <dgm:t>
        <a:bodyPr/>
        <a:lstStyle/>
        <a:p>
          <a:endParaRPr lang="en-US"/>
        </a:p>
      </dgm:t>
    </dgm:pt>
    <dgm:pt modelId="{D76F019D-13D7-49CF-B843-2A6CB25BF652}" type="sibTrans" cxnId="{4744DD50-80FD-4BFA-9EB8-5F3C600C6BA9}">
      <dgm:prSet/>
      <dgm:spPr/>
      <dgm:t>
        <a:bodyPr/>
        <a:lstStyle/>
        <a:p>
          <a:endParaRPr lang="en-US"/>
        </a:p>
      </dgm:t>
    </dgm:pt>
    <dgm:pt modelId="{14A46917-805D-491B-A131-6B125F3BD19A}">
      <dgm:prSet phldrT="[Text]"/>
      <dgm:spPr/>
      <dgm:t>
        <a:bodyPr/>
        <a:lstStyle/>
        <a:p>
          <a:r>
            <a:rPr lang="en-US" dirty="0"/>
            <a:t>Feature E</a:t>
          </a:r>
        </a:p>
      </dgm:t>
    </dgm:pt>
    <dgm:pt modelId="{62CDA150-02A3-4EC5-95F9-02698861799B}" type="parTrans" cxnId="{B9BFA2F1-512F-41D5-AEB8-9435BF347F84}">
      <dgm:prSet/>
      <dgm:spPr>
        <a:ln w="57150"/>
      </dgm:spPr>
      <dgm:t>
        <a:bodyPr/>
        <a:lstStyle/>
        <a:p>
          <a:endParaRPr lang="en-US"/>
        </a:p>
      </dgm:t>
    </dgm:pt>
    <dgm:pt modelId="{D4966788-E5BB-4026-A933-93FE14009A89}" type="sibTrans" cxnId="{B9BFA2F1-512F-41D5-AEB8-9435BF347F84}">
      <dgm:prSet/>
      <dgm:spPr/>
      <dgm:t>
        <a:bodyPr/>
        <a:lstStyle/>
        <a:p>
          <a:endParaRPr lang="en-US"/>
        </a:p>
      </dgm:t>
    </dgm:pt>
    <dgm:pt modelId="{01BAD0E5-89C8-4F95-B12D-519E617C6A1D}">
      <dgm:prSet phldrT="[Text]"/>
      <dgm:spPr/>
      <dgm:t>
        <a:bodyPr/>
        <a:lstStyle/>
        <a:p>
          <a:r>
            <a:rPr lang="en-US" dirty="0"/>
            <a:t>Feature B</a:t>
          </a:r>
        </a:p>
      </dgm:t>
    </dgm:pt>
    <dgm:pt modelId="{C7F00058-1014-4175-AD15-545A4AA4F8D5}" type="parTrans" cxnId="{AEC6DFE5-0AD0-4434-BD62-2C54D500D2F2}">
      <dgm:prSet/>
      <dgm:spPr>
        <a:ln w="57150"/>
      </dgm:spPr>
      <dgm:t>
        <a:bodyPr/>
        <a:lstStyle/>
        <a:p>
          <a:endParaRPr lang="en-US"/>
        </a:p>
      </dgm:t>
    </dgm:pt>
    <dgm:pt modelId="{5BB2C1C1-0A05-4F64-94D8-01C4DF38D4B8}" type="sibTrans" cxnId="{AEC6DFE5-0AD0-4434-BD62-2C54D500D2F2}">
      <dgm:prSet/>
      <dgm:spPr/>
      <dgm:t>
        <a:bodyPr/>
        <a:lstStyle/>
        <a:p>
          <a:endParaRPr lang="en-US"/>
        </a:p>
      </dgm:t>
    </dgm:pt>
    <dgm:pt modelId="{A83CFF2E-5621-4B76-B49D-F7D737BEB929}">
      <dgm:prSet phldrT="[Text]"/>
      <dgm:spPr/>
      <dgm:t>
        <a:bodyPr/>
        <a:lstStyle/>
        <a:p>
          <a:r>
            <a:rPr lang="en-US" dirty="0"/>
            <a:t>Feature D</a:t>
          </a:r>
        </a:p>
      </dgm:t>
    </dgm:pt>
    <dgm:pt modelId="{03ACF038-FAAC-4FF0-930F-3CF899DB04BA}" type="parTrans" cxnId="{1B7B3B33-286D-4059-B60F-7AC7F489A623}">
      <dgm:prSet/>
      <dgm:spPr>
        <a:ln w="57150"/>
      </dgm:spPr>
      <dgm:t>
        <a:bodyPr/>
        <a:lstStyle/>
        <a:p>
          <a:endParaRPr lang="en-US"/>
        </a:p>
      </dgm:t>
    </dgm:pt>
    <dgm:pt modelId="{1770AE41-0282-4CA9-87D8-36D012372F17}" type="sibTrans" cxnId="{1B7B3B33-286D-4059-B60F-7AC7F489A623}">
      <dgm:prSet/>
      <dgm:spPr/>
      <dgm:t>
        <a:bodyPr/>
        <a:lstStyle/>
        <a:p>
          <a:endParaRPr lang="en-US"/>
        </a:p>
      </dgm:t>
    </dgm:pt>
    <dgm:pt modelId="{0EC28D6A-6E71-47D5-B27C-978B5889BCB9}" type="pres">
      <dgm:prSet presAssocID="{163CBE93-C288-4CB2-839B-C18982D4E5A5}" presName="hierChild1" presStyleCnt="0">
        <dgm:presLayoutVars>
          <dgm:orgChart val="1"/>
          <dgm:chPref val="1"/>
          <dgm:dir/>
          <dgm:animOne val="branch"/>
          <dgm:animLvl val="lvl"/>
          <dgm:resizeHandles/>
        </dgm:presLayoutVars>
      </dgm:prSet>
      <dgm:spPr/>
    </dgm:pt>
    <dgm:pt modelId="{FE296CA9-1A05-49B7-92EB-C262396E8110}" type="pres">
      <dgm:prSet presAssocID="{BABB89D5-DA25-4009-8013-91B9F800831B}" presName="hierRoot1" presStyleCnt="0">
        <dgm:presLayoutVars>
          <dgm:hierBranch val="init"/>
        </dgm:presLayoutVars>
      </dgm:prSet>
      <dgm:spPr/>
    </dgm:pt>
    <dgm:pt modelId="{ACDFF0D3-AD38-4718-A45F-9C97631D2E79}" type="pres">
      <dgm:prSet presAssocID="{BABB89D5-DA25-4009-8013-91B9F800831B}" presName="rootComposite1" presStyleCnt="0"/>
      <dgm:spPr/>
    </dgm:pt>
    <dgm:pt modelId="{BE850376-0BCF-4AEF-97DE-A041ADEB0CF7}" type="pres">
      <dgm:prSet presAssocID="{BABB89D5-DA25-4009-8013-91B9F800831B}" presName="rootText1" presStyleLbl="node0" presStyleIdx="0" presStyleCnt="1">
        <dgm:presLayoutVars>
          <dgm:chPref val="3"/>
        </dgm:presLayoutVars>
      </dgm:prSet>
      <dgm:spPr/>
    </dgm:pt>
    <dgm:pt modelId="{B4FA66FD-5A54-41F2-848F-93A769EBB1DF}" type="pres">
      <dgm:prSet presAssocID="{BABB89D5-DA25-4009-8013-91B9F800831B}" presName="rootConnector1" presStyleLbl="node1" presStyleIdx="0" presStyleCnt="0"/>
      <dgm:spPr/>
    </dgm:pt>
    <dgm:pt modelId="{2AC921E8-58A7-4BDF-8EFE-22C360F088BF}" type="pres">
      <dgm:prSet presAssocID="{BABB89D5-DA25-4009-8013-91B9F800831B}" presName="hierChild2" presStyleCnt="0"/>
      <dgm:spPr/>
    </dgm:pt>
    <dgm:pt modelId="{17E99444-2487-4184-B40A-8C51751F9CB8}" type="pres">
      <dgm:prSet presAssocID="{C35C4018-463B-4AB7-A3EE-E05EF2809DCD}" presName="Name37" presStyleLbl="parChTrans1D2" presStyleIdx="0" presStyleCnt="2"/>
      <dgm:spPr/>
    </dgm:pt>
    <dgm:pt modelId="{CBFEE479-1A74-49AB-AF9A-9230211C1312}" type="pres">
      <dgm:prSet presAssocID="{B3E1BFDA-3669-42AC-B3C6-B1295E3CBB5C}" presName="hierRoot2" presStyleCnt="0">
        <dgm:presLayoutVars>
          <dgm:hierBranch val="init"/>
        </dgm:presLayoutVars>
      </dgm:prSet>
      <dgm:spPr/>
    </dgm:pt>
    <dgm:pt modelId="{9915AD47-4DB0-4C46-BAF9-AD42AD104247}" type="pres">
      <dgm:prSet presAssocID="{B3E1BFDA-3669-42AC-B3C6-B1295E3CBB5C}" presName="rootComposite" presStyleCnt="0"/>
      <dgm:spPr/>
    </dgm:pt>
    <dgm:pt modelId="{8C5EE12D-5DF8-4AF6-81FA-8F4F50C18A17}" type="pres">
      <dgm:prSet presAssocID="{B3E1BFDA-3669-42AC-B3C6-B1295E3CBB5C}" presName="rootText" presStyleLbl="node2" presStyleIdx="0" presStyleCnt="2">
        <dgm:presLayoutVars>
          <dgm:chPref val="3"/>
        </dgm:presLayoutVars>
      </dgm:prSet>
      <dgm:spPr/>
    </dgm:pt>
    <dgm:pt modelId="{6F217392-32C6-481B-93EC-68403D98B68A}" type="pres">
      <dgm:prSet presAssocID="{B3E1BFDA-3669-42AC-B3C6-B1295E3CBB5C}" presName="rootConnector" presStyleLbl="node2" presStyleIdx="0" presStyleCnt="2"/>
      <dgm:spPr/>
    </dgm:pt>
    <dgm:pt modelId="{747D9DB0-F86A-4823-AB4D-F0A482794581}" type="pres">
      <dgm:prSet presAssocID="{B3E1BFDA-3669-42AC-B3C6-B1295E3CBB5C}" presName="hierChild4" presStyleCnt="0"/>
      <dgm:spPr/>
    </dgm:pt>
    <dgm:pt modelId="{03C5BF9C-2273-40A4-AD91-996F84526B69}" type="pres">
      <dgm:prSet presAssocID="{4307223D-B976-46EC-94C0-8168FD1ECA3E}" presName="Name37" presStyleLbl="parChTrans1D3" presStyleIdx="0" presStyleCnt="3"/>
      <dgm:spPr/>
    </dgm:pt>
    <dgm:pt modelId="{D1578D6E-2620-4C72-9B71-1429CD600570}" type="pres">
      <dgm:prSet presAssocID="{E1592A2E-90BB-49F8-AA99-AC6421B48CB4}" presName="hierRoot2" presStyleCnt="0">
        <dgm:presLayoutVars>
          <dgm:hierBranch val="init"/>
        </dgm:presLayoutVars>
      </dgm:prSet>
      <dgm:spPr/>
    </dgm:pt>
    <dgm:pt modelId="{44BAC01C-48C0-4AA5-B70B-B2FD9881E0D9}" type="pres">
      <dgm:prSet presAssocID="{E1592A2E-90BB-49F8-AA99-AC6421B48CB4}" presName="rootComposite" presStyleCnt="0"/>
      <dgm:spPr/>
    </dgm:pt>
    <dgm:pt modelId="{0D427D2F-CAD8-4A4A-80F1-C58540D72D21}" type="pres">
      <dgm:prSet presAssocID="{E1592A2E-90BB-49F8-AA99-AC6421B48CB4}" presName="rootText" presStyleLbl="node3" presStyleIdx="0" presStyleCnt="3">
        <dgm:presLayoutVars>
          <dgm:chPref val="3"/>
        </dgm:presLayoutVars>
      </dgm:prSet>
      <dgm:spPr/>
    </dgm:pt>
    <dgm:pt modelId="{7318CEEE-71D8-4348-9093-A287C9BA9EDF}" type="pres">
      <dgm:prSet presAssocID="{E1592A2E-90BB-49F8-AA99-AC6421B48CB4}" presName="rootConnector" presStyleLbl="node3" presStyleIdx="0" presStyleCnt="3"/>
      <dgm:spPr/>
    </dgm:pt>
    <dgm:pt modelId="{148531F6-FF6B-4A9C-9A3A-E5F7BEC62A4E}" type="pres">
      <dgm:prSet presAssocID="{E1592A2E-90BB-49F8-AA99-AC6421B48CB4}" presName="hierChild4" presStyleCnt="0"/>
      <dgm:spPr/>
    </dgm:pt>
    <dgm:pt modelId="{5E6A7D2C-AA2E-445D-B94F-767151723CE5}" type="pres">
      <dgm:prSet presAssocID="{E1592A2E-90BB-49F8-AA99-AC6421B48CB4}" presName="hierChild5" presStyleCnt="0"/>
      <dgm:spPr/>
    </dgm:pt>
    <dgm:pt modelId="{A916C718-6E74-46EC-815D-F42843731F7A}" type="pres">
      <dgm:prSet presAssocID="{62CDA150-02A3-4EC5-95F9-02698861799B}" presName="Name37" presStyleLbl="parChTrans1D3" presStyleIdx="1" presStyleCnt="3"/>
      <dgm:spPr/>
    </dgm:pt>
    <dgm:pt modelId="{341BA249-8D37-4433-9093-E4C531CCE7AE}" type="pres">
      <dgm:prSet presAssocID="{14A46917-805D-491B-A131-6B125F3BD19A}" presName="hierRoot2" presStyleCnt="0">
        <dgm:presLayoutVars>
          <dgm:hierBranch val="init"/>
        </dgm:presLayoutVars>
      </dgm:prSet>
      <dgm:spPr/>
    </dgm:pt>
    <dgm:pt modelId="{060EB0D1-9B8C-4E9E-93EB-C75454C3BB4D}" type="pres">
      <dgm:prSet presAssocID="{14A46917-805D-491B-A131-6B125F3BD19A}" presName="rootComposite" presStyleCnt="0"/>
      <dgm:spPr/>
    </dgm:pt>
    <dgm:pt modelId="{3F984F95-ECE2-4324-B81A-A0628EA5CE84}" type="pres">
      <dgm:prSet presAssocID="{14A46917-805D-491B-A131-6B125F3BD19A}" presName="rootText" presStyleLbl="node3" presStyleIdx="1" presStyleCnt="3">
        <dgm:presLayoutVars>
          <dgm:chPref val="3"/>
        </dgm:presLayoutVars>
      </dgm:prSet>
      <dgm:spPr/>
    </dgm:pt>
    <dgm:pt modelId="{38BE4F41-B3FD-4C1E-B44B-AB74DCFE6F63}" type="pres">
      <dgm:prSet presAssocID="{14A46917-805D-491B-A131-6B125F3BD19A}" presName="rootConnector" presStyleLbl="node3" presStyleIdx="1" presStyleCnt="3"/>
      <dgm:spPr/>
    </dgm:pt>
    <dgm:pt modelId="{CAA3F204-DFEB-46A5-9181-6B0063D5D050}" type="pres">
      <dgm:prSet presAssocID="{14A46917-805D-491B-A131-6B125F3BD19A}" presName="hierChild4" presStyleCnt="0"/>
      <dgm:spPr/>
    </dgm:pt>
    <dgm:pt modelId="{02BC9AED-9CDF-4E2E-A29C-5741408887DC}" type="pres">
      <dgm:prSet presAssocID="{14A46917-805D-491B-A131-6B125F3BD19A}" presName="hierChild5" presStyleCnt="0"/>
      <dgm:spPr/>
    </dgm:pt>
    <dgm:pt modelId="{01EFBBB8-6CDD-4E85-836A-1E80B53C3887}" type="pres">
      <dgm:prSet presAssocID="{B3E1BFDA-3669-42AC-B3C6-B1295E3CBB5C}" presName="hierChild5" presStyleCnt="0"/>
      <dgm:spPr/>
    </dgm:pt>
    <dgm:pt modelId="{328F4BD3-1C3D-4CBA-9113-186DA600936B}" type="pres">
      <dgm:prSet presAssocID="{C7F00058-1014-4175-AD15-545A4AA4F8D5}" presName="Name37" presStyleLbl="parChTrans1D2" presStyleIdx="1" presStyleCnt="2"/>
      <dgm:spPr/>
    </dgm:pt>
    <dgm:pt modelId="{4F9712E1-626F-4F61-B9AE-3285422CF1C3}" type="pres">
      <dgm:prSet presAssocID="{01BAD0E5-89C8-4F95-B12D-519E617C6A1D}" presName="hierRoot2" presStyleCnt="0">
        <dgm:presLayoutVars>
          <dgm:hierBranch val="init"/>
        </dgm:presLayoutVars>
      </dgm:prSet>
      <dgm:spPr/>
    </dgm:pt>
    <dgm:pt modelId="{D4EADDDF-C1C3-493C-9400-49C2F6E37FAF}" type="pres">
      <dgm:prSet presAssocID="{01BAD0E5-89C8-4F95-B12D-519E617C6A1D}" presName="rootComposite" presStyleCnt="0"/>
      <dgm:spPr/>
    </dgm:pt>
    <dgm:pt modelId="{E9E62205-E199-4EF9-B962-A43252BFE0F0}" type="pres">
      <dgm:prSet presAssocID="{01BAD0E5-89C8-4F95-B12D-519E617C6A1D}" presName="rootText" presStyleLbl="node2" presStyleIdx="1" presStyleCnt="2">
        <dgm:presLayoutVars>
          <dgm:chPref val="3"/>
        </dgm:presLayoutVars>
      </dgm:prSet>
      <dgm:spPr/>
    </dgm:pt>
    <dgm:pt modelId="{4199010D-89C8-45A4-9D9A-86012B73504D}" type="pres">
      <dgm:prSet presAssocID="{01BAD0E5-89C8-4F95-B12D-519E617C6A1D}" presName="rootConnector" presStyleLbl="node2" presStyleIdx="1" presStyleCnt="2"/>
      <dgm:spPr/>
    </dgm:pt>
    <dgm:pt modelId="{745D0A07-3138-4F5F-AC24-B22DF97F0356}" type="pres">
      <dgm:prSet presAssocID="{01BAD0E5-89C8-4F95-B12D-519E617C6A1D}" presName="hierChild4" presStyleCnt="0"/>
      <dgm:spPr/>
    </dgm:pt>
    <dgm:pt modelId="{DC2326CD-BBD0-4598-90E1-68F4519FB1CB}" type="pres">
      <dgm:prSet presAssocID="{03ACF038-FAAC-4FF0-930F-3CF899DB04BA}" presName="Name37" presStyleLbl="parChTrans1D3" presStyleIdx="2" presStyleCnt="3"/>
      <dgm:spPr/>
    </dgm:pt>
    <dgm:pt modelId="{5932F4E2-E9D8-44B1-B4F2-F7CB07CBDCCE}" type="pres">
      <dgm:prSet presAssocID="{A83CFF2E-5621-4B76-B49D-F7D737BEB929}" presName="hierRoot2" presStyleCnt="0">
        <dgm:presLayoutVars>
          <dgm:hierBranch val="init"/>
        </dgm:presLayoutVars>
      </dgm:prSet>
      <dgm:spPr/>
    </dgm:pt>
    <dgm:pt modelId="{CC610409-06BC-4323-BC04-BA492604452E}" type="pres">
      <dgm:prSet presAssocID="{A83CFF2E-5621-4B76-B49D-F7D737BEB929}" presName="rootComposite" presStyleCnt="0"/>
      <dgm:spPr/>
    </dgm:pt>
    <dgm:pt modelId="{17349C32-3C0C-4E4B-BF2D-EA84FD3FD621}" type="pres">
      <dgm:prSet presAssocID="{A83CFF2E-5621-4B76-B49D-F7D737BEB929}" presName="rootText" presStyleLbl="node3" presStyleIdx="2" presStyleCnt="3">
        <dgm:presLayoutVars>
          <dgm:chPref val="3"/>
        </dgm:presLayoutVars>
      </dgm:prSet>
      <dgm:spPr/>
    </dgm:pt>
    <dgm:pt modelId="{F83B5E39-FBE3-4BAC-A229-367E9B9E01E3}" type="pres">
      <dgm:prSet presAssocID="{A83CFF2E-5621-4B76-B49D-F7D737BEB929}" presName="rootConnector" presStyleLbl="node3" presStyleIdx="2" presStyleCnt="3"/>
      <dgm:spPr/>
    </dgm:pt>
    <dgm:pt modelId="{FE00DB01-DF11-4768-B50F-FBFB3A4F01EF}" type="pres">
      <dgm:prSet presAssocID="{A83CFF2E-5621-4B76-B49D-F7D737BEB929}" presName="hierChild4" presStyleCnt="0"/>
      <dgm:spPr/>
    </dgm:pt>
    <dgm:pt modelId="{32C9CD94-A8AD-47D5-81AD-22089A462852}" type="pres">
      <dgm:prSet presAssocID="{A83CFF2E-5621-4B76-B49D-F7D737BEB929}" presName="hierChild5" presStyleCnt="0"/>
      <dgm:spPr/>
    </dgm:pt>
    <dgm:pt modelId="{25C7544D-A670-4CF7-A063-2CB9D5EB0175}" type="pres">
      <dgm:prSet presAssocID="{01BAD0E5-89C8-4F95-B12D-519E617C6A1D}" presName="hierChild5" presStyleCnt="0"/>
      <dgm:spPr/>
    </dgm:pt>
    <dgm:pt modelId="{44430DA8-D777-42D5-B150-4A3710C9F9AD}" type="pres">
      <dgm:prSet presAssocID="{BABB89D5-DA25-4009-8013-91B9F800831B}" presName="hierChild3" presStyleCnt="0"/>
      <dgm:spPr/>
    </dgm:pt>
  </dgm:ptLst>
  <dgm:cxnLst>
    <dgm:cxn modelId="{12050011-CF37-497B-8E1D-2DF18292557E}" type="presOf" srcId="{B3E1BFDA-3669-42AC-B3C6-B1295E3CBB5C}" destId="{6F217392-32C6-481B-93EC-68403D98B68A}" srcOrd="1" destOrd="0" presId="urn:microsoft.com/office/officeart/2005/8/layout/orgChart1"/>
    <dgm:cxn modelId="{5A616E13-9F53-496F-85C0-64D7FCF9BAB0}" type="presOf" srcId="{4307223D-B976-46EC-94C0-8168FD1ECA3E}" destId="{03C5BF9C-2273-40A4-AD91-996F84526B69}" srcOrd="0" destOrd="0" presId="urn:microsoft.com/office/officeart/2005/8/layout/orgChart1"/>
    <dgm:cxn modelId="{B6B7D814-228C-4A04-8D96-9CC99803722A}" type="presOf" srcId="{BABB89D5-DA25-4009-8013-91B9F800831B}" destId="{BE850376-0BCF-4AEF-97DE-A041ADEB0CF7}" srcOrd="0" destOrd="0" presId="urn:microsoft.com/office/officeart/2005/8/layout/orgChart1"/>
    <dgm:cxn modelId="{50E6A417-6DD7-4213-BF3D-B6CA4BEC0128}" type="presOf" srcId="{163CBE93-C288-4CB2-839B-C18982D4E5A5}" destId="{0EC28D6A-6E71-47D5-B27C-978B5889BCB9}" srcOrd="0" destOrd="0" presId="urn:microsoft.com/office/officeart/2005/8/layout/orgChart1"/>
    <dgm:cxn modelId="{1B7B3B33-286D-4059-B60F-7AC7F489A623}" srcId="{01BAD0E5-89C8-4F95-B12D-519E617C6A1D}" destId="{A83CFF2E-5621-4B76-B49D-F7D737BEB929}" srcOrd="0" destOrd="0" parTransId="{03ACF038-FAAC-4FF0-930F-3CF899DB04BA}" sibTransId="{1770AE41-0282-4CA9-87D8-36D012372F17}"/>
    <dgm:cxn modelId="{485C655E-9CB9-4372-BC71-9901BE7D2B1A}" type="presOf" srcId="{C7F00058-1014-4175-AD15-545A4AA4F8D5}" destId="{328F4BD3-1C3D-4CBA-9113-186DA600936B}" srcOrd="0" destOrd="0" presId="urn:microsoft.com/office/officeart/2005/8/layout/orgChart1"/>
    <dgm:cxn modelId="{4F580E41-E46A-4282-98ED-2D6063DD8822}" type="presOf" srcId="{BABB89D5-DA25-4009-8013-91B9F800831B}" destId="{B4FA66FD-5A54-41F2-848F-93A769EBB1DF}" srcOrd="1" destOrd="0" presId="urn:microsoft.com/office/officeart/2005/8/layout/orgChart1"/>
    <dgm:cxn modelId="{40EC2363-7045-42D9-9CD4-A49E34D3F465}" type="presOf" srcId="{14A46917-805D-491B-A131-6B125F3BD19A}" destId="{3F984F95-ECE2-4324-B81A-A0628EA5CE84}" srcOrd="0" destOrd="0" presId="urn:microsoft.com/office/officeart/2005/8/layout/orgChart1"/>
    <dgm:cxn modelId="{47D28769-9D10-4873-8B71-C349748F5BA5}" srcId="{BABB89D5-DA25-4009-8013-91B9F800831B}" destId="{B3E1BFDA-3669-42AC-B3C6-B1295E3CBB5C}" srcOrd="0" destOrd="0" parTransId="{C35C4018-463B-4AB7-A3EE-E05EF2809DCD}" sibTransId="{6E3AFEED-9470-4973-A8CB-EFE30F41E73E}"/>
    <dgm:cxn modelId="{3FAEB64F-0116-442D-84FD-45BE408FF999}" type="presOf" srcId="{C35C4018-463B-4AB7-A3EE-E05EF2809DCD}" destId="{17E99444-2487-4184-B40A-8C51751F9CB8}" srcOrd="0" destOrd="0" presId="urn:microsoft.com/office/officeart/2005/8/layout/orgChart1"/>
    <dgm:cxn modelId="{1939A870-4421-4C13-A06F-C66BEBAFA858}" type="presOf" srcId="{B3E1BFDA-3669-42AC-B3C6-B1295E3CBB5C}" destId="{8C5EE12D-5DF8-4AF6-81FA-8F4F50C18A17}" srcOrd="0" destOrd="0" presId="urn:microsoft.com/office/officeart/2005/8/layout/orgChart1"/>
    <dgm:cxn modelId="{4744DD50-80FD-4BFA-9EB8-5F3C600C6BA9}" srcId="{B3E1BFDA-3669-42AC-B3C6-B1295E3CBB5C}" destId="{E1592A2E-90BB-49F8-AA99-AC6421B48CB4}" srcOrd="0" destOrd="0" parTransId="{4307223D-B976-46EC-94C0-8168FD1ECA3E}" sibTransId="{D76F019D-13D7-49CF-B843-2A6CB25BF652}"/>
    <dgm:cxn modelId="{ABA7F151-1ECC-49AD-818F-17215782E6EF}" type="presOf" srcId="{A83CFF2E-5621-4B76-B49D-F7D737BEB929}" destId="{F83B5E39-FBE3-4BAC-A229-367E9B9E01E3}" srcOrd="1" destOrd="0" presId="urn:microsoft.com/office/officeart/2005/8/layout/orgChart1"/>
    <dgm:cxn modelId="{38924E78-8023-4CD7-A198-B9A80F856150}" type="presOf" srcId="{14A46917-805D-491B-A131-6B125F3BD19A}" destId="{38BE4F41-B3FD-4C1E-B44B-AB74DCFE6F63}" srcOrd="1" destOrd="0" presId="urn:microsoft.com/office/officeart/2005/8/layout/orgChart1"/>
    <dgm:cxn modelId="{9B35148E-D7DF-4393-A67D-2C9CFCA196A4}" type="presOf" srcId="{A83CFF2E-5621-4B76-B49D-F7D737BEB929}" destId="{17349C32-3C0C-4E4B-BF2D-EA84FD3FD621}" srcOrd="0" destOrd="0" presId="urn:microsoft.com/office/officeart/2005/8/layout/orgChart1"/>
    <dgm:cxn modelId="{071799C0-6DEF-445D-B887-7C07D865E130}" type="presOf" srcId="{E1592A2E-90BB-49F8-AA99-AC6421B48CB4}" destId="{7318CEEE-71D8-4348-9093-A287C9BA9EDF}" srcOrd="1" destOrd="0" presId="urn:microsoft.com/office/officeart/2005/8/layout/orgChart1"/>
    <dgm:cxn modelId="{08C7CCC2-E0B0-4F5C-8123-72D39350CCD0}" type="presOf" srcId="{E1592A2E-90BB-49F8-AA99-AC6421B48CB4}" destId="{0D427D2F-CAD8-4A4A-80F1-C58540D72D21}" srcOrd="0" destOrd="0" presId="urn:microsoft.com/office/officeart/2005/8/layout/orgChart1"/>
    <dgm:cxn modelId="{157C34C6-5669-4C10-9376-8AABC452E8C3}" type="presOf" srcId="{01BAD0E5-89C8-4F95-B12D-519E617C6A1D}" destId="{E9E62205-E199-4EF9-B962-A43252BFE0F0}" srcOrd="0" destOrd="0" presId="urn:microsoft.com/office/officeart/2005/8/layout/orgChart1"/>
    <dgm:cxn modelId="{E7F73BCA-3C79-49C9-B6AF-2687B9E9A8FD}" type="presOf" srcId="{03ACF038-FAAC-4FF0-930F-3CF899DB04BA}" destId="{DC2326CD-BBD0-4598-90E1-68F4519FB1CB}" srcOrd="0" destOrd="0" presId="urn:microsoft.com/office/officeart/2005/8/layout/orgChart1"/>
    <dgm:cxn modelId="{BC25FED0-81E3-48A8-A368-572849D0939C}" type="presOf" srcId="{01BAD0E5-89C8-4F95-B12D-519E617C6A1D}" destId="{4199010D-89C8-45A4-9D9A-86012B73504D}" srcOrd="1" destOrd="0" presId="urn:microsoft.com/office/officeart/2005/8/layout/orgChart1"/>
    <dgm:cxn modelId="{1E04FDD1-83B7-4B18-9ED4-7D3E102B6B8A}" srcId="{163CBE93-C288-4CB2-839B-C18982D4E5A5}" destId="{BABB89D5-DA25-4009-8013-91B9F800831B}" srcOrd="0" destOrd="0" parTransId="{922A9D6D-339B-49D8-AEE6-F41BDAF1A4C2}" sibTransId="{17EAA3CD-38DC-46DB-B2E4-358C0D4BA7F8}"/>
    <dgm:cxn modelId="{AEC6DFE5-0AD0-4434-BD62-2C54D500D2F2}" srcId="{BABB89D5-DA25-4009-8013-91B9F800831B}" destId="{01BAD0E5-89C8-4F95-B12D-519E617C6A1D}" srcOrd="1" destOrd="0" parTransId="{C7F00058-1014-4175-AD15-545A4AA4F8D5}" sibTransId="{5BB2C1C1-0A05-4F64-94D8-01C4DF38D4B8}"/>
    <dgm:cxn modelId="{B9BFA2F1-512F-41D5-AEB8-9435BF347F84}" srcId="{B3E1BFDA-3669-42AC-B3C6-B1295E3CBB5C}" destId="{14A46917-805D-491B-A131-6B125F3BD19A}" srcOrd="1" destOrd="0" parTransId="{62CDA150-02A3-4EC5-95F9-02698861799B}" sibTransId="{D4966788-E5BB-4026-A933-93FE14009A89}"/>
    <dgm:cxn modelId="{7F6A51F2-3022-453B-BFF3-8D36C34DCF19}" type="presOf" srcId="{62CDA150-02A3-4EC5-95F9-02698861799B}" destId="{A916C718-6E74-46EC-815D-F42843731F7A}" srcOrd="0" destOrd="0" presId="urn:microsoft.com/office/officeart/2005/8/layout/orgChart1"/>
    <dgm:cxn modelId="{454510EE-A65B-4B97-8552-FA5D77825A3C}" type="presParOf" srcId="{0EC28D6A-6E71-47D5-B27C-978B5889BCB9}" destId="{FE296CA9-1A05-49B7-92EB-C262396E8110}" srcOrd="0" destOrd="0" presId="urn:microsoft.com/office/officeart/2005/8/layout/orgChart1"/>
    <dgm:cxn modelId="{F5191955-29BE-49C8-9839-83B0540CA0D8}" type="presParOf" srcId="{FE296CA9-1A05-49B7-92EB-C262396E8110}" destId="{ACDFF0D3-AD38-4718-A45F-9C97631D2E79}" srcOrd="0" destOrd="0" presId="urn:microsoft.com/office/officeart/2005/8/layout/orgChart1"/>
    <dgm:cxn modelId="{A76B41DE-894B-4724-A307-801FF2BCC40C}" type="presParOf" srcId="{ACDFF0D3-AD38-4718-A45F-9C97631D2E79}" destId="{BE850376-0BCF-4AEF-97DE-A041ADEB0CF7}" srcOrd="0" destOrd="0" presId="urn:microsoft.com/office/officeart/2005/8/layout/orgChart1"/>
    <dgm:cxn modelId="{CBDA37BC-6F1B-4715-B55D-F5884101EFB8}" type="presParOf" srcId="{ACDFF0D3-AD38-4718-A45F-9C97631D2E79}" destId="{B4FA66FD-5A54-41F2-848F-93A769EBB1DF}" srcOrd="1" destOrd="0" presId="urn:microsoft.com/office/officeart/2005/8/layout/orgChart1"/>
    <dgm:cxn modelId="{085DD857-E94A-4940-B5FF-B904D7FB6B3D}" type="presParOf" srcId="{FE296CA9-1A05-49B7-92EB-C262396E8110}" destId="{2AC921E8-58A7-4BDF-8EFE-22C360F088BF}" srcOrd="1" destOrd="0" presId="urn:microsoft.com/office/officeart/2005/8/layout/orgChart1"/>
    <dgm:cxn modelId="{27E03219-4DB5-4331-9912-17F3E7E72EE8}" type="presParOf" srcId="{2AC921E8-58A7-4BDF-8EFE-22C360F088BF}" destId="{17E99444-2487-4184-B40A-8C51751F9CB8}" srcOrd="0" destOrd="0" presId="urn:microsoft.com/office/officeart/2005/8/layout/orgChart1"/>
    <dgm:cxn modelId="{759088E9-75C2-44DF-BE0B-94597E952D19}" type="presParOf" srcId="{2AC921E8-58A7-4BDF-8EFE-22C360F088BF}" destId="{CBFEE479-1A74-49AB-AF9A-9230211C1312}" srcOrd="1" destOrd="0" presId="urn:microsoft.com/office/officeart/2005/8/layout/orgChart1"/>
    <dgm:cxn modelId="{AF501EAB-C035-432D-956E-A07AAC10F169}" type="presParOf" srcId="{CBFEE479-1A74-49AB-AF9A-9230211C1312}" destId="{9915AD47-4DB0-4C46-BAF9-AD42AD104247}" srcOrd="0" destOrd="0" presId="urn:microsoft.com/office/officeart/2005/8/layout/orgChart1"/>
    <dgm:cxn modelId="{2774F322-3C5C-497D-9680-210A815A2AAC}" type="presParOf" srcId="{9915AD47-4DB0-4C46-BAF9-AD42AD104247}" destId="{8C5EE12D-5DF8-4AF6-81FA-8F4F50C18A17}" srcOrd="0" destOrd="0" presId="urn:microsoft.com/office/officeart/2005/8/layout/orgChart1"/>
    <dgm:cxn modelId="{330B640C-2E4E-44A8-9AB2-6846D0EB6E47}" type="presParOf" srcId="{9915AD47-4DB0-4C46-BAF9-AD42AD104247}" destId="{6F217392-32C6-481B-93EC-68403D98B68A}" srcOrd="1" destOrd="0" presId="urn:microsoft.com/office/officeart/2005/8/layout/orgChart1"/>
    <dgm:cxn modelId="{FC70EAEC-514B-464B-A83D-926E0A4B7D09}" type="presParOf" srcId="{CBFEE479-1A74-49AB-AF9A-9230211C1312}" destId="{747D9DB0-F86A-4823-AB4D-F0A482794581}" srcOrd="1" destOrd="0" presId="urn:microsoft.com/office/officeart/2005/8/layout/orgChart1"/>
    <dgm:cxn modelId="{625F832F-69D7-4A45-B0EF-281B0344033C}" type="presParOf" srcId="{747D9DB0-F86A-4823-AB4D-F0A482794581}" destId="{03C5BF9C-2273-40A4-AD91-996F84526B69}" srcOrd="0" destOrd="0" presId="urn:microsoft.com/office/officeart/2005/8/layout/orgChart1"/>
    <dgm:cxn modelId="{532F5DA2-6465-477C-B902-7B0534E830C5}" type="presParOf" srcId="{747D9DB0-F86A-4823-AB4D-F0A482794581}" destId="{D1578D6E-2620-4C72-9B71-1429CD600570}" srcOrd="1" destOrd="0" presId="urn:microsoft.com/office/officeart/2005/8/layout/orgChart1"/>
    <dgm:cxn modelId="{98AAD4C7-5B20-4B24-BE03-D920A17EB32E}" type="presParOf" srcId="{D1578D6E-2620-4C72-9B71-1429CD600570}" destId="{44BAC01C-48C0-4AA5-B70B-B2FD9881E0D9}" srcOrd="0" destOrd="0" presId="urn:microsoft.com/office/officeart/2005/8/layout/orgChart1"/>
    <dgm:cxn modelId="{37CC2F45-EFE3-4FF7-9770-F9A42A4C7D81}" type="presParOf" srcId="{44BAC01C-48C0-4AA5-B70B-B2FD9881E0D9}" destId="{0D427D2F-CAD8-4A4A-80F1-C58540D72D21}" srcOrd="0" destOrd="0" presId="urn:microsoft.com/office/officeart/2005/8/layout/orgChart1"/>
    <dgm:cxn modelId="{EC244E9C-7C71-42B0-8D18-21476F3C6F7D}" type="presParOf" srcId="{44BAC01C-48C0-4AA5-B70B-B2FD9881E0D9}" destId="{7318CEEE-71D8-4348-9093-A287C9BA9EDF}" srcOrd="1" destOrd="0" presId="urn:microsoft.com/office/officeart/2005/8/layout/orgChart1"/>
    <dgm:cxn modelId="{093B332D-D57F-4446-A7C3-CF9435C44C28}" type="presParOf" srcId="{D1578D6E-2620-4C72-9B71-1429CD600570}" destId="{148531F6-FF6B-4A9C-9A3A-E5F7BEC62A4E}" srcOrd="1" destOrd="0" presId="urn:microsoft.com/office/officeart/2005/8/layout/orgChart1"/>
    <dgm:cxn modelId="{CBD5243D-4A2A-4EC7-88B1-C4E7754E2150}" type="presParOf" srcId="{D1578D6E-2620-4C72-9B71-1429CD600570}" destId="{5E6A7D2C-AA2E-445D-B94F-767151723CE5}" srcOrd="2" destOrd="0" presId="urn:microsoft.com/office/officeart/2005/8/layout/orgChart1"/>
    <dgm:cxn modelId="{F1FB94C1-BDBB-4485-AEDE-9B56ECEA1D91}" type="presParOf" srcId="{747D9DB0-F86A-4823-AB4D-F0A482794581}" destId="{A916C718-6E74-46EC-815D-F42843731F7A}" srcOrd="2" destOrd="0" presId="urn:microsoft.com/office/officeart/2005/8/layout/orgChart1"/>
    <dgm:cxn modelId="{C9A2FAD2-25D8-4311-B7FE-39384D0BA53C}" type="presParOf" srcId="{747D9DB0-F86A-4823-AB4D-F0A482794581}" destId="{341BA249-8D37-4433-9093-E4C531CCE7AE}" srcOrd="3" destOrd="0" presId="urn:microsoft.com/office/officeart/2005/8/layout/orgChart1"/>
    <dgm:cxn modelId="{D104D89B-8F15-4705-9003-492EC3BCFE72}" type="presParOf" srcId="{341BA249-8D37-4433-9093-E4C531CCE7AE}" destId="{060EB0D1-9B8C-4E9E-93EB-C75454C3BB4D}" srcOrd="0" destOrd="0" presId="urn:microsoft.com/office/officeart/2005/8/layout/orgChart1"/>
    <dgm:cxn modelId="{AE7C280E-F58E-4AD8-80AB-CD1A13E7A352}" type="presParOf" srcId="{060EB0D1-9B8C-4E9E-93EB-C75454C3BB4D}" destId="{3F984F95-ECE2-4324-B81A-A0628EA5CE84}" srcOrd="0" destOrd="0" presId="urn:microsoft.com/office/officeart/2005/8/layout/orgChart1"/>
    <dgm:cxn modelId="{9788FBC8-FCBD-449F-BCFB-CC3397389A58}" type="presParOf" srcId="{060EB0D1-9B8C-4E9E-93EB-C75454C3BB4D}" destId="{38BE4F41-B3FD-4C1E-B44B-AB74DCFE6F63}" srcOrd="1" destOrd="0" presId="urn:microsoft.com/office/officeart/2005/8/layout/orgChart1"/>
    <dgm:cxn modelId="{A87B7D97-683D-4D2D-8F29-4C64099C72E6}" type="presParOf" srcId="{341BA249-8D37-4433-9093-E4C531CCE7AE}" destId="{CAA3F204-DFEB-46A5-9181-6B0063D5D050}" srcOrd="1" destOrd="0" presId="urn:microsoft.com/office/officeart/2005/8/layout/orgChart1"/>
    <dgm:cxn modelId="{87DEC431-E4D8-4CD7-B284-70F4BA35B1D2}" type="presParOf" srcId="{341BA249-8D37-4433-9093-E4C531CCE7AE}" destId="{02BC9AED-9CDF-4E2E-A29C-5741408887DC}" srcOrd="2" destOrd="0" presId="urn:microsoft.com/office/officeart/2005/8/layout/orgChart1"/>
    <dgm:cxn modelId="{94CFEE37-5F99-4484-8275-5A454725D6C4}" type="presParOf" srcId="{CBFEE479-1A74-49AB-AF9A-9230211C1312}" destId="{01EFBBB8-6CDD-4E85-836A-1E80B53C3887}" srcOrd="2" destOrd="0" presId="urn:microsoft.com/office/officeart/2005/8/layout/orgChart1"/>
    <dgm:cxn modelId="{A5088F88-87E0-4BAE-AF13-0726493FD29D}" type="presParOf" srcId="{2AC921E8-58A7-4BDF-8EFE-22C360F088BF}" destId="{328F4BD3-1C3D-4CBA-9113-186DA600936B}" srcOrd="2" destOrd="0" presId="urn:microsoft.com/office/officeart/2005/8/layout/orgChart1"/>
    <dgm:cxn modelId="{0988F2DB-1651-40F6-B6D9-A35C23422AAA}" type="presParOf" srcId="{2AC921E8-58A7-4BDF-8EFE-22C360F088BF}" destId="{4F9712E1-626F-4F61-B9AE-3285422CF1C3}" srcOrd="3" destOrd="0" presId="urn:microsoft.com/office/officeart/2005/8/layout/orgChart1"/>
    <dgm:cxn modelId="{01ABABEE-CA97-4227-98F2-AF00317C3A1E}" type="presParOf" srcId="{4F9712E1-626F-4F61-B9AE-3285422CF1C3}" destId="{D4EADDDF-C1C3-493C-9400-49C2F6E37FAF}" srcOrd="0" destOrd="0" presId="urn:microsoft.com/office/officeart/2005/8/layout/orgChart1"/>
    <dgm:cxn modelId="{783B2F60-105C-41FB-AD86-CA44CEAF4A0E}" type="presParOf" srcId="{D4EADDDF-C1C3-493C-9400-49C2F6E37FAF}" destId="{E9E62205-E199-4EF9-B962-A43252BFE0F0}" srcOrd="0" destOrd="0" presId="urn:microsoft.com/office/officeart/2005/8/layout/orgChart1"/>
    <dgm:cxn modelId="{10C655CD-F7F7-4231-BBD2-EEA0700B0517}" type="presParOf" srcId="{D4EADDDF-C1C3-493C-9400-49C2F6E37FAF}" destId="{4199010D-89C8-45A4-9D9A-86012B73504D}" srcOrd="1" destOrd="0" presId="urn:microsoft.com/office/officeart/2005/8/layout/orgChart1"/>
    <dgm:cxn modelId="{618E438C-BE14-47AE-8D95-7F288E24CA44}" type="presParOf" srcId="{4F9712E1-626F-4F61-B9AE-3285422CF1C3}" destId="{745D0A07-3138-4F5F-AC24-B22DF97F0356}" srcOrd="1" destOrd="0" presId="urn:microsoft.com/office/officeart/2005/8/layout/orgChart1"/>
    <dgm:cxn modelId="{9B5A1CB5-31E4-434E-9311-C60E1E673ECF}" type="presParOf" srcId="{745D0A07-3138-4F5F-AC24-B22DF97F0356}" destId="{DC2326CD-BBD0-4598-90E1-68F4519FB1CB}" srcOrd="0" destOrd="0" presId="urn:microsoft.com/office/officeart/2005/8/layout/orgChart1"/>
    <dgm:cxn modelId="{2178DCA5-2626-41A9-BDF3-A411047F1FA5}" type="presParOf" srcId="{745D0A07-3138-4F5F-AC24-B22DF97F0356}" destId="{5932F4E2-E9D8-44B1-B4F2-F7CB07CBDCCE}" srcOrd="1" destOrd="0" presId="urn:microsoft.com/office/officeart/2005/8/layout/orgChart1"/>
    <dgm:cxn modelId="{F0EB6D0A-F8FD-4045-A710-732D22892A26}" type="presParOf" srcId="{5932F4E2-E9D8-44B1-B4F2-F7CB07CBDCCE}" destId="{CC610409-06BC-4323-BC04-BA492604452E}" srcOrd="0" destOrd="0" presId="urn:microsoft.com/office/officeart/2005/8/layout/orgChart1"/>
    <dgm:cxn modelId="{1F66615E-5592-49F6-88ED-34ECE07DF4F3}" type="presParOf" srcId="{CC610409-06BC-4323-BC04-BA492604452E}" destId="{17349C32-3C0C-4E4B-BF2D-EA84FD3FD621}" srcOrd="0" destOrd="0" presId="urn:microsoft.com/office/officeart/2005/8/layout/orgChart1"/>
    <dgm:cxn modelId="{C6302234-08A0-4C20-A5E7-BFD0DD06E28F}" type="presParOf" srcId="{CC610409-06BC-4323-BC04-BA492604452E}" destId="{F83B5E39-FBE3-4BAC-A229-367E9B9E01E3}" srcOrd="1" destOrd="0" presId="urn:microsoft.com/office/officeart/2005/8/layout/orgChart1"/>
    <dgm:cxn modelId="{742D650F-99EC-4429-90DB-4CE8A5E8A875}" type="presParOf" srcId="{5932F4E2-E9D8-44B1-B4F2-F7CB07CBDCCE}" destId="{FE00DB01-DF11-4768-B50F-FBFB3A4F01EF}" srcOrd="1" destOrd="0" presId="urn:microsoft.com/office/officeart/2005/8/layout/orgChart1"/>
    <dgm:cxn modelId="{8804D73F-787B-4C63-B3AF-55B4952B0290}" type="presParOf" srcId="{5932F4E2-E9D8-44B1-B4F2-F7CB07CBDCCE}" destId="{32C9CD94-A8AD-47D5-81AD-22089A462852}" srcOrd="2" destOrd="0" presId="urn:microsoft.com/office/officeart/2005/8/layout/orgChart1"/>
    <dgm:cxn modelId="{0465F13F-6651-4073-BE52-99B44D63647B}" type="presParOf" srcId="{4F9712E1-626F-4F61-B9AE-3285422CF1C3}" destId="{25C7544D-A670-4CF7-A063-2CB9D5EB0175}" srcOrd="2" destOrd="0" presId="urn:microsoft.com/office/officeart/2005/8/layout/orgChart1"/>
    <dgm:cxn modelId="{8B342E0B-4D7E-4EFC-9299-1677A6596A0B}" type="presParOf" srcId="{FE296CA9-1A05-49B7-92EB-C262396E8110}" destId="{44430DA8-D777-42D5-B150-4A3710C9F9A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E81277-C995-4559-9C7C-B76474E6D488}"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EA2EDCA3-422C-4955-A76F-9674508B325C}">
      <dgm:prSet phldrT="[Text]" custT="1"/>
      <dgm:spPr/>
      <dgm:t>
        <a:bodyPr/>
        <a:lstStyle/>
        <a:p>
          <a:r>
            <a:rPr lang="en-US" sz="2400" b="1" dirty="0"/>
            <a:t>Recognize Accomplishments</a:t>
          </a:r>
        </a:p>
      </dgm:t>
    </dgm:pt>
    <dgm:pt modelId="{45A3CEFA-B3E5-40C6-8D37-6BEF95FDE5F4}" type="parTrans" cxnId="{DCB508D1-C0E6-45F1-BED3-E7AADCE435F7}">
      <dgm:prSet/>
      <dgm:spPr/>
      <dgm:t>
        <a:bodyPr/>
        <a:lstStyle/>
        <a:p>
          <a:endParaRPr lang="en-US"/>
        </a:p>
      </dgm:t>
    </dgm:pt>
    <dgm:pt modelId="{59C4F084-AB3F-4280-B8F4-A50DDDB40E72}" type="sibTrans" cxnId="{DCB508D1-C0E6-45F1-BED3-E7AADCE435F7}">
      <dgm:prSet/>
      <dgm:spPr/>
      <dgm:t>
        <a:bodyPr/>
        <a:lstStyle/>
        <a:p>
          <a:endParaRPr lang="en-US"/>
        </a:p>
      </dgm:t>
    </dgm:pt>
    <dgm:pt modelId="{D18A5AE1-BA17-4C86-8856-730D8F8EFABB}">
      <dgm:prSet phldrT="[Text]"/>
      <dgm:spPr/>
      <dgm:t>
        <a:bodyPr/>
        <a:lstStyle/>
        <a:p>
          <a:r>
            <a:rPr lang="en-US" dirty="0"/>
            <a:t>Finish a chapter, Finish a Lab, Watch a video, Read a white paper… All Accomplishments</a:t>
          </a:r>
        </a:p>
      </dgm:t>
    </dgm:pt>
    <dgm:pt modelId="{2E6CC550-1627-4A0F-960C-7BA102A368CE}" type="parTrans" cxnId="{456CBB37-C338-4A85-B203-C1EF07C1E29B}">
      <dgm:prSet/>
      <dgm:spPr/>
      <dgm:t>
        <a:bodyPr/>
        <a:lstStyle/>
        <a:p>
          <a:endParaRPr lang="en-US"/>
        </a:p>
      </dgm:t>
    </dgm:pt>
    <dgm:pt modelId="{F8D2A6F7-DB75-4E5E-AD52-95A209783E71}" type="sibTrans" cxnId="{456CBB37-C338-4A85-B203-C1EF07C1E29B}">
      <dgm:prSet/>
      <dgm:spPr/>
      <dgm:t>
        <a:bodyPr/>
        <a:lstStyle/>
        <a:p>
          <a:endParaRPr lang="en-US"/>
        </a:p>
      </dgm:t>
    </dgm:pt>
    <dgm:pt modelId="{14D8AC8A-33C5-44A3-B5BF-78609834B86C}">
      <dgm:prSet phldrT="[Text]" custT="1"/>
      <dgm:spPr/>
      <dgm:t>
        <a:bodyPr/>
        <a:lstStyle/>
        <a:p>
          <a:r>
            <a:rPr lang="en-US" sz="2400" b="1" dirty="0"/>
            <a:t>Get Family On Board</a:t>
          </a:r>
        </a:p>
      </dgm:t>
    </dgm:pt>
    <dgm:pt modelId="{27C15242-558A-418E-A43A-9F75E6C01A67}" type="parTrans" cxnId="{E294F488-A32A-4A08-86B8-C46D448322F8}">
      <dgm:prSet/>
      <dgm:spPr/>
      <dgm:t>
        <a:bodyPr/>
        <a:lstStyle/>
        <a:p>
          <a:endParaRPr lang="en-US"/>
        </a:p>
      </dgm:t>
    </dgm:pt>
    <dgm:pt modelId="{2DB076C8-ACAB-4D3B-8B20-256A32D5A27F}" type="sibTrans" cxnId="{E294F488-A32A-4A08-86B8-C46D448322F8}">
      <dgm:prSet/>
      <dgm:spPr/>
      <dgm:t>
        <a:bodyPr/>
        <a:lstStyle/>
        <a:p>
          <a:endParaRPr lang="en-US"/>
        </a:p>
      </dgm:t>
    </dgm:pt>
    <dgm:pt modelId="{5A8F2EBC-85E6-4CFB-A5D6-B5C6E38FF2D0}">
      <dgm:prSet phldrT="[Text]"/>
      <dgm:spPr/>
      <dgm:t>
        <a:bodyPr/>
        <a:lstStyle/>
        <a:p>
          <a:r>
            <a:rPr lang="en-US" dirty="0"/>
            <a:t>Make your goals, their goals.  Trip to Dave &amp; Busters upon completion, ice cream shop for a chapter</a:t>
          </a:r>
        </a:p>
      </dgm:t>
    </dgm:pt>
    <dgm:pt modelId="{B124AE46-1CB6-4DE3-99B5-03CBCA8EF69C}" type="parTrans" cxnId="{B833449A-1F4A-4A12-AC4B-51DA1F988436}">
      <dgm:prSet/>
      <dgm:spPr/>
      <dgm:t>
        <a:bodyPr/>
        <a:lstStyle/>
        <a:p>
          <a:endParaRPr lang="en-US"/>
        </a:p>
      </dgm:t>
    </dgm:pt>
    <dgm:pt modelId="{1A5B0BBB-2B43-4D49-BBC5-7EB9EBC1A8E0}" type="sibTrans" cxnId="{B833449A-1F4A-4A12-AC4B-51DA1F988436}">
      <dgm:prSet/>
      <dgm:spPr/>
      <dgm:t>
        <a:bodyPr/>
        <a:lstStyle/>
        <a:p>
          <a:endParaRPr lang="en-US"/>
        </a:p>
      </dgm:t>
    </dgm:pt>
    <dgm:pt modelId="{61D15527-5E73-453D-90DC-E7ECE35AF174}">
      <dgm:prSet phldrT="[Text]"/>
      <dgm:spPr/>
      <dgm:t>
        <a:bodyPr/>
        <a:lstStyle/>
        <a:p>
          <a:r>
            <a:rPr lang="en-US" dirty="0"/>
            <a:t>Make the Decision… Get STARTED NOW!</a:t>
          </a:r>
        </a:p>
      </dgm:t>
    </dgm:pt>
    <dgm:pt modelId="{C8286615-1483-45E1-A7DD-2B78139E3B02}">
      <dgm:prSet phldrT="[Text]"/>
      <dgm:spPr/>
      <dgm:t>
        <a:bodyPr/>
        <a:lstStyle/>
        <a:p>
          <a:r>
            <a:rPr lang="en-US" dirty="0"/>
            <a:t>Self, Career, Income, Stature</a:t>
          </a:r>
        </a:p>
      </dgm:t>
    </dgm:pt>
    <dgm:pt modelId="{69B51F39-3B47-48B7-92EB-29E466F800B8}">
      <dgm:prSet phldrT="[Text]" custT="1"/>
      <dgm:spPr/>
      <dgm:t>
        <a:bodyPr/>
        <a:lstStyle/>
        <a:p>
          <a:r>
            <a:rPr lang="en-US" sz="2400" b="1" dirty="0"/>
            <a:t>Value of Certification</a:t>
          </a:r>
        </a:p>
      </dgm:t>
    </dgm:pt>
    <dgm:pt modelId="{58C309A8-9467-49EF-8BBB-5C70CFFD842E}" type="sibTrans" cxnId="{B2003CBA-B996-489D-A5C1-66DFB3CEE7BB}">
      <dgm:prSet/>
      <dgm:spPr/>
      <dgm:t>
        <a:bodyPr/>
        <a:lstStyle/>
        <a:p>
          <a:endParaRPr lang="en-US"/>
        </a:p>
      </dgm:t>
    </dgm:pt>
    <dgm:pt modelId="{5AE9D5D5-76FC-439A-9AE4-5BC388489496}" type="parTrans" cxnId="{B2003CBA-B996-489D-A5C1-66DFB3CEE7BB}">
      <dgm:prSet/>
      <dgm:spPr/>
      <dgm:t>
        <a:bodyPr/>
        <a:lstStyle/>
        <a:p>
          <a:endParaRPr lang="en-US"/>
        </a:p>
      </dgm:t>
    </dgm:pt>
    <dgm:pt modelId="{8BB6A7F2-ED2B-4008-95CF-1D1E011586D7}" type="sibTrans" cxnId="{645CDCE4-551B-44E7-8F80-4508BF30A52F}">
      <dgm:prSet/>
      <dgm:spPr/>
      <dgm:t>
        <a:bodyPr/>
        <a:lstStyle/>
        <a:p>
          <a:endParaRPr lang="en-US"/>
        </a:p>
      </dgm:t>
    </dgm:pt>
    <dgm:pt modelId="{2169D7AD-9F62-4AA9-A4AE-CD0EABD6D227}" type="parTrans" cxnId="{645CDCE4-551B-44E7-8F80-4508BF30A52F}">
      <dgm:prSet/>
      <dgm:spPr/>
      <dgm:t>
        <a:bodyPr/>
        <a:lstStyle/>
        <a:p>
          <a:endParaRPr lang="en-US"/>
        </a:p>
      </dgm:t>
    </dgm:pt>
    <dgm:pt modelId="{4602EDAA-BEEE-4E5C-9564-DEFA69CCA61E}" type="sibTrans" cxnId="{BEECFBC1-6445-4E4A-A84D-FD28AC3798BE}">
      <dgm:prSet/>
      <dgm:spPr/>
      <dgm:t>
        <a:bodyPr/>
        <a:lstStyle/>
        <a:p>
          <a:endParaRPr lang="en-US"/>
        </a:p>
      </dgm:t>
    </dgm:pt>
    <dgm:pt modelId="{1C35EB20-526B-442D-82F1-F138A77AF665}" type="parTrans" cxnId="{BEECFBC1-6445-4E4A-A84D-FD28AC3798BE}">
      <dgm:prSet/>
      <dgm:spPr/>
      <dgm:t>
        <a:bodyPr/>
        <a:lstStyle/>
        <a:p>
          <a:endParaRPr lang="en-US"/>
        </a:p>
      </dgm:t>
    </dgm:pt>
    <dgm:pt modelId="{F2E65024-7ED2-4DDF-8FE2-F24BE255E80C}" type="pres">
      <dgm:prSet presAssocID="{A0E81277-C995-4559-9C7C-B76474E6D488}" presName="Name0" presStyleCnt="0">
        <dgm:presLayoutVars>
          <dgm:chMax/>
          <dgm:chPref/>
          <dgm:dir/>
        </dgm:presLayoutVars>
      </dgm:prSet>
      <dgm:spPr/>
    </dgm:pt>
    <dgm:pt modelId="{6C953D64-5C21-4858-A2CD-C68B469B68DA}" type="pres">
      <dgm:prSet presAssocID="{69B51F39-3B47-48B7-92EB-29E466F800B8}" presName="parenttextcomposite" presStyleCnt="0"/>
      <dgm:spPr/>
    </dgm:pt>
    <dgm:pt modelId="{1096B1FD-8681-4CCE-9BE7-0108F6F867B6}" type="pres">
      <dgm:prSet presAssocID="{69B51F39-3B47-48B7-92EB-29E466F800B8}" presName="parenttext" presStyleLbl="revTx" presStyleIdx="0" presStyleCnt="3">
        <dgm:presLayoutVars>
          <dgm:chMax/>
          <dgm:chPref val="2"/>
          <dgm:bulletEnabled val="1"/>
        </dgm:presLayoutVars>
      </dgm:prSet>
      <dgm:spPr/>
    </dgm:pt>
    <dgm:pt modelId="{48CF5DD6-2EA6-4F61-A72F-70046AC39D12}" type="pres">
      <dgm:prSet presAssocID="{69B51F39-3B47-48B7-92EB-29E466F800B8}" presName="composite" presStyleCnt="0"/>
      <dgm:spPr/>
    </dgm:pt>
    <dgm:pt modelId="{697BCE78-AE2E-443B-9DE2-18680639DF30}" type="pres">
      <dgm:prSet presAssocID="{69B51F39-3B47-48B7-92EB-29E466F800B8}" presName="chevron1" presStyleLbl="alignNode1" presStyleIdx="0" presStyleCnt="21"/>
      <dgm:spPr/>
    </dgm:pt>
    <dgm:pt modelId="{FB5F67B4-7FBB-46AF-90E1-70B885F9B1A0}" type="pres">
      <dgm:prSet presAssocID="{69B51F39-3B47-48B7-92EB-29E466F800B8}" presName="chevron2" presStyleLbl="alignNode1" presStyleIdx="1" presStyleCnt="21"/>
      <dgm:spPr/>
    </dgm:pt>
    <dgm:pt modelId="{8307738E-306A-4730-A007-084DF385F3FF}" type="pres">
      <dgm:prSet presAssocID="{69B51F39-3B47-48B7-92EB-29E466F800B8}" presName="chevron3" presStyleLbl="alignNode1" presStyleIdx="2" presStyleCnt="21"/>
      <dgm:spPr/>
    </dgm:pt>
    <dgm:pt modelId="{23CE8E51-E416-45BB-A560-660D53F17696}" type="pres">
      <dgm:prSet presAssocID="{69B51F39-3B47-48B7-92EB-29E466F800B8}" presName="chevron4" presStyleLbl="alignNode1" presStyleIdx="3" presStyleCnt="21"/>
      <dgm:spPr/>
    </dgm:pt>
    <dgm:pt modelId="{8EB562CC-BFA3-43A6-803F-9A1F56EBA880}" type="pres">
      <dgm:prSet presAssocID="{69B51F39-3B47-48B7-92EB-29E466F800B8}" presName="chevron5" presStyleLbl="alignNode1" presStyleIdx="4" presStyleCnt="21"/>
      <dgm:spPr/>
    </dgm:pt>
    <dgm:pt modelId="{ECAEAB1E-494D-470E-A80F-9C13B690092D}" type="pres">
      <dgm:prSet presAssocID="{69B51F39-3B47-48B7-92EB-29E466F800B8}" presName="chevron6" presStyleLbl="alignNode1" presStyleIdx="5" presStyleCnt="21"/>
      <dgm:spPr/>
    </dgm:pt>
    <dgm:pt modelId="{5FD98E53-203C-4FF7-82C6-F58DA8574E4F}" type="pres">
      <dgm:prSet presAssocID="{69B51F39-3B47-48B7-92EB-29E466F800B8}" presName="chevron7" presStyleLbl="alignNode1" presStyleIdx="6" presStyleCnt="21"/>
      <dgm:spPr/>
    </dgm:pt>
    <dgm:pt modelId="{6430F9DE-B067-4A84-A657-C1F37252AF82}" type="pres">
      <dgm:prSet presAssocID="{69B51F39-3B47-48B7-92EB-29E466F800B8}" presName="childtext" presStyleLbl="solidFgAcc1" presStyleIdx="0" presStyleCnt="3">
        <dgm:presLayoutVars>
          <dgm:chMax/>
          <dgm:chPref val="0"/>
          <dgm:bulletEnabled val="1"/>
        </dgm:presLayoutVars>
      </dgm:prSet>
      <dgm:spPr/>
    </dgm:pt>
    <dgm:pt modelId="{D180B4AE-2C4C-4FB6-92D4-E08EDE42E5D5}" type="pres">
      <dgm:prSet presAssocID="{58C309A8-9467-49EF-8BBB-5C70CFFD842E}" presName="sibTrans" presStyleCnt="0"/>
      <dgm:spPr/>
    </dgm:pt>
    <dgm:pt modelId="{E37C0367-9C02-4AD4-BD8C-CDDD728122AC}" type="pres">
      <dgm:prSet presAssocID="{EA2EDCA3-422C-4955-A76F-9674508B325C}" presName="parenttextcomposite" presStyleCnt="0"/>
      <dgm:spPr/>
    </dgm:pt>
    <dgm:pt modelId="{7879BA2E-6071-493E-B298-947188667C8F}" type="pres">
      <dgm:prSet presAssocID="{EA2EDCA3-422C-4955-A76F-9674508B325C}" presName="parenttext" presStyleLbl="revTx" presStyleIdx="1" presStyleCnt="3">
        <dgm:presLayoutVars>
          <dgm:chMax/>
          <dgm:chPref val="2"/>
          <dgm:bulletEnabled val="1"/>
        </dgm:presLayoutVars>
      </dgm:prSet>
      <dgm:spPr/>
    </dgm:pt>
    <dgm:pt modelId="{96004038-6C8D-4969-BA27-68E6A4709FDE}" type="pres">
      <dgm:prSet presAssocID="{EA2EDCA3-422C-4955-A76F-9674508B325C}" presName="composite" presStyleCnt="0"/>
      <dgm:spPr/>
    </dgm:pt>
    <dgm:pt modelId="{DED14C54-3C21-478E-813A-755AD321E72B}" type="pres">
      <dgm:prSet presAssocID="{EA2EDCA3-422C-4955-A76F-9674508B325C}" presName="chevron1" presStyleLbl="alignNode1" presStyleIdx="7" presStyleCnt="21"/>
      <dgm:spPr/>
    </dgm:pt>
    <dgm:pt modelId="{C31A6627-3921-4A2D-8661-4DE372666C87}" type="pres">
      <dgm:prSet presAssocID="{EA2EDCA3-422C-4955-A76F-9674508B325C}" presName="chevron2" presStyleLbl="alignNode1" presStyleIdx="8" presStyleCnt="21"/>
      <dgm:spPr/>
    </dgm:pt>
    <dgm:pt modelId="{9764ABBE-3EF0-4A1D-B1C4-6C93806C5F4F}" type="pres">
      <dgm:prSet presAssocID="{EA2EDCA3-422C-4955-A76F-9674508B325C}" presName="chevron3" presStyleLbl="alignNode1" presStyleIdx="9" presStyleCnt="21"/>
      <dgm:spPr/>
    </dgm:pt>
    <dgm:pt modelId="{F943E8BD-E77A-452D-B80B-55A5789CB422}" type="pres">
      <dgm:prSet presAssocID="{EA2EDCA3-422C-4955-A76F-9674508B325C}" presName="chevron4" presStyleLbl="alignNode1" presStyleIdx="10" presStyleCnt="21"/>
      <dgm:spPr/>
    </dgm:pt>
    <dgm:pt modelId="{C29948BC-4792-44BB-A348-E696F901916A}" type="pres">
      <dgm:prSet presAssocID="{EA2EDCA3-422C-4955-A76F-9674508B325C}" presName="chevron5" presStyleLbl="alignNode1" presStyleIdx="11" presStyleCnt="21"/>
      <dgm:spPr/>
    </dgm:pt>
    <dgm:pt modelId="{CAA4DF37-FA78-4AB3-AB6B-B4E143DCF66F}" type="pres">
      <dgm:prSet presAssocID="{EA2EDCA3-422C-4955-A76F-9674508B325C}" presName="chevron6" presStyleLbl="alignNode1" presStyleIdx="12" presStyleCnt="21"/>
      <dgm:spPr/>
    </dgm:pt>
    <dgm:pt modelId="{FE5A660D-7DC7-4EE0-B8EF-640A2AD33F22}" type="pres">
      <dgm:prSet presAssocID="{EA2EDCA3-422C-4955-A76F-9674508B325C}" presName="chevron7" presStyleLbl="alignNode1" presStyleIdx="13" presStyleCnt="21"/>
      <dgm:spPr/>
    </dgm:pt>
    <dgm:pt modelId="{BCDF6F4A-81DF-4A84-B5F9-8A911F18A7DB}" type="pres">
      <dgm:prSet presAssocID="{EA2EDCA3-422C-4955-A76F-9674508B325C}" presName="childtext" presStyleLbl="solidFgAcc1" presStyleIdx="1" presStyleCnt="3">
        <dgm:presLayoutVars>
          <dgm:chMax/>
          <dgm:chPref val="0"/>
          <dgm:bulletEnabled val="1"/>
        </dgm:presLayoutVars>
      </dgm:prSet>
      <dgm:spPr/>
    </dgm:pt>
    <dgm:pt modelId="{ECF4BD3F-D3E2-412F-AA5A-2C549F9F2C16}" type="pres">
      <dgm:prSet presAssocID="{59C4F084-AB3F-4280-B8F4-A50DDDB40E72}" presName="sibTrans" presStyleCnt="0"/>
      <dgm:spPr/>
    </dgm:pt>
    <dgm:pt modelId="{7FD98923-305C-4B5F-A5EC-AD60CAEEEF67}" type="pres">
      <dgm:prSet presAssocID="{14D8AC8A-33C5-44A3-B5BF-78609834B86C}" presName="parenttextcomposite" presStyleCnt="0"/>
      <dgm:spPr/>
    </dgm:pt>
    <dgm:pt modelId="{1750DEA6-1349-4773-8D83-7B0686008CCB}" type="pres">
      <dgm:prSet presAssocID="{14D8AC8A-33C5-44A3-B5BF-78609834B86C}" presName="parenttext" presStyleLbl="revTx" presStyleIdx="2" presStyleCnt="3">
        <dgm:presLayoutVars>
          <dgm:chMax/>
          <dgm:chPref val="2"/>
          <dgm:bulletEnabled val="1"/>
        </dgm:presLayoutVars>
      </dgm:prSet>
      <dgm:spPr/>
    </dgm:pt>
    <dgm:pt modelId="{98636034-8CA0-4ADE-BDC4-C0D8FE48C304}" type="pres">
      <dgm:prSet presAssocID="{14D8AC8A-33C5-44A3-B5BF-78609834B86C}" presName="composite" presStyleCnt="0"/>
      <dgm:spPr/>
    </dgm:pt>
    <dgm:pt modelId="{015A0644-3C96-4C98-962B-5D0471BF608E}" type="pres">
      <dgm:prSet presAssocID="{14D8AC8A-33C5-44A3-B5BF-78609834B86C}" presName="chevron1" presStyleLbl="alignNode1" presStyleIdx="14" presStyleCnt="21"/>
      <dgm:spPr/>
    </dgm:pt>
    <dgm:pt modelId="{F7C47965-CCA8-4055-A56D-36FA36F10495}" type="pres">
      <dgm:prSet presAssocID="{14D8AC8A-33C5-44A3-B5BF-78609834B86C}" presName="chevron2" presStyleLbl="alignNode1" presStyleIdx="15" presStyleCnt="21"/>
      <dgm:spPr/>
    </dgm:pt>
    <dgm:pt modelId="{45214177-EA78-487F-A042-51A83FA331D9}" type="pres">
      <dgm:prSet presAssocID="{14D8AC8A-33C5-44A3-B5BF-78609834B86C}" presName="chevron3" presStyleLbl="alignNode1" presStyleIdx="16" presStyleCnt="21"/>
      <dgm:spPr/>
    </dgm:pt>
    <dgm:pt modelId="{E370AF20-FED3-4585-9FB5-E15F7689A43F}" type="pres">
      <dgm:prSet presAssocID="{14D8AC8A-33C5-44A3-B5BF-78609834B86C}" presName="chevron4" presStyleLbl="alignNode1" presStyleIdx="17" presStyleCnt="21"/>
      <dgm:spPr/>
    </dgm:pt>
    <dgm:pt modelId="{B0F91B8B-242D-43B8-8FE9-29EB22F913B3}" type="pres">
      <dgm:prSet presAssocID="{14D8AC8A-33C5-44A3-B5BF-78609834B86C}" presName="chevron5" presStyleLbl="alignNode1" presStyleIdx="18" presStyleCnt="21"/>
      <dgm:spPr/>
    </dgm:pt>
    <dgm:pt modelId="{91D87061-10B0-4CD9-873D-0519C56E9BA3}" type="pres">
      <dgm:prSet presAssocID="{14D8AC8A-33C5-44A3-B5BF-78609834B86C}" presName="chevron6" presStyleLbl="alignNode1" presStyleIdx="19" presStyleCnt="21"/>
      <dgm:spPr/>
    </dgm:pt>
    <dgm:pt modelId="{D4A7A6B8-D189-412B-AC72-947AAFE51E12}" type="pres">
      <dgm:prSet presAssocID="{14D8AC8A-33C5-44A3-B5BF-78609834B86C}" presName="chevron7" presStyleLbl="alignNode1" presStyleIdx="20" presStyleCnt="21"/>
      <dgm:spPr/>
    </dgm:pt>
    <dgm:pt modelId="{75C65DA6-CD6F-41DA-9528-0164593EB2E9}" type="pres">
      <dgm:prSet presAssocID="{14D8AC8A-33C5-44A3-B5BF-78609834B86C}" presName="childtext" presStyleLbl="solidFgAcc1" presStyleIdx="2" presStyleCnt="3">
        <dgm:presLayoutVars>
          <dgm:chMax/>
          <dgm:chPref val="0"/>
          <dgm:bulletEnabled val="1"/>
        </dgm:presLayoutVars>
      </dgm:prSet>
      <dgm:spPr/>
    </dgm:pt>
  </dgm:ptLst>
  <dgm:cxnLst>
    <dgm:cxn modelId="{332F6018-AFE4-48F5-8915-128A29D339EF}" type="presOf" srcId="{C8286615-1483-45E1-A7DD-2B78139E3B02}" destId="{6430F9DE-B067-4A84-A657-C1F37252AF82}" srcOrd="0" destOrd="0" presId="urn:microsoft.com/office/officeart/2008/layout/VerticalAccentList"/>
    <dgm:cxn modelId="{89469D19-A6AD-414B-B0C4-9B2F85B5C078}" type="presOf" srcId="{61D15527-5E73-453D-90DC-E7ECE35AF174}" destId="{6430F9DE-B067-4A84-A657-C1F37252AF82}" srcOrd="0" destOrd="1" presId="urn:microsoft.com/office/officeart/2008/layout/VerticalAccentList"/>
    <dgm:cxn modelId="{7E88151F-86B5-4265-8C99-08B29B57411D}" type="presOf" srcId="{A0E81277-C995-4559-9C7C-B76474E6D488}" destId="{F2E65024-7ED2-4DDF-8FE2-F24BE255E80C}" srcOrd="0" destOrd="0" presId="urn:microsoft.com/office/officeart/2008/layout/VerticalAccentList"/>
    <dgm:cxn modelId="{456CBB37-C338-4A85-B203-C1EF07C1E29B}" srcId="{EA2EDCA3-422C-4955-A76F-9674508B325C}" destId="{D18A5AE1-BA17-4C86-8856-730D8F8EFABB}" srcOrd="0" destOrd="0" parTransId="{2E6CC550-1627-4A0F-960C-7BA102A368CE}" sibTransId="{F8D2A6F7-DB75-4E5E-AD52-95A209783E71}"/>
    <dgm:cxn modelId="{5BC0CD61-AF19-4B3E-AF4F-04DE195CDEBC}" type="presOf" srcId="{69B51F39-3B47-48B7-92EB-29E466F800B8}" destId="{1096B1FD-8681-4CCE-9BE7-0108F6F867B6}" srcOrd="0" destOrd="0" presId="urn:microsoft.com/office/officeart/2008/layout/VerticalAccentList"/>
    <dgm:cxn modelId="{2F50DC45-2C95-4E9A-9B29-983B8192B638}" type="presOf" srcId="{D18A5AE1-BA17-4C86-8856-730D8F8EFABB}" destId="{BCDF6F4A-81DF-4A84-B5F9-8A911F18A7DB}" srcOrd="0" destOrd="0" presId="urn:microsoft.com/office/officeart/2008/layout/VerticalAccentList"/>
    <dgm:cxn modelId="{15C7436B-EEB4-4694-9CB0-B50EA81B3C73}" type="presOf" srcId="{5A8F2EBC-85E6-4CFB-A5D6-B5C6E38FF2D0}" destId="{75C65DA6-CD6F-41DA-9528-0164593EB2E9}" srcOrd="0" destOrd="0" presId="urn:microsoft.com/office/officeart/2008/layout/VerticalAccentList"/>
    <dgm:cxn modelId="{E294F488-A32A-4A08-86B8-C46D448322F8}" srcId="{A0E81277-C995-4559-9C7C-B76474E6D488}" destId="{14D8AC8A-33C5-44A3-B5BF-78609834B86C}" srcOrd="2" destOrd="0" parTransId="{27C15242-558A-418E-A43A-9F75E6C01A67}" sibTransId="{2DB076C8-ACAB-4D3B-8B20-256A32D5A27F}"/>
    <dgm:cxn modelId="{2BCF6893-C2F7-4C15-8D15-4F75B3C6E3C8}" type="presOf" srcId="{EA2EDCA3-422C-4955-A76F-9674508B325C}" destId="{7879BA2E-6071-493E-B298-947188667C8F}" srcOrd="0" destOrd="0" presId="urn:microsoft.com/office/officeart/2008/layout/VerticalAccentList"/>
    <dgm:cxn modelId="{B833449A-1F4A-4A12-AC4B-51DA1F988436}" srcId="{14D8AC8A-33C5-44A3-B5BF-78609834B86C}" destId="{5A8F2EBC-85E6-4CFB-A5D6-B5C6E38FF2D0}" srcOrd="0" destOrd="0" parTransId="{B124AE46-1CB6-4DE3-99B5-03CBCA8EF69C}" sibTransId="{1A5B0BBB-2B43-4D49-BBC5-7EB9EBC1A8E0}"/>
    <dgm:cxn modelId="{B2003CBA-B996-489D-A5C1-66DFB3CEE7BB}" srcId="{A0E81277-C995-4559-9C7C-B76474E6D488}" destId="{69B51F39-3B47-48B7-92EB-29E466F800B8}" srcOrd="0" destOrd="0" parTransId="{5AE9D5D5-76FC-439A-9AE4-5BC388489496}" sibTransId="{58C309A8-9467-49EF-8BBB-5C70CFFD842E}"/>
    <dgm:cxn modelId="{BEECFBC1-6445-4E4A-A84D-FD28AC3798BE}" srcId="{69B51F39-3B47-48B7-92EB-29E466F800B8}" destId="{C8286615-1483-45E1-A7DD-2B78139E3B02}" srcOrd="0" destOrd="0" parTransId="{1C35EB20-526B-442D-82F1-F138A77AF665}" sibTransId="{4602EDAA-BEEE-4E5C-9564-DEFA69CCA61E}"/>
    <dgm:cxn modelId="{44DDC7C6-3BD9-499C-A15B-692FE29B2B76}" type="presOf" srcId="{14D8AC8A-33C5-44A3-B5BF-78609834B86C}" destId="{1750DEA6-1349-4773-8D83-7B0686008CCB}" srcOrd="0" destOrd="0" presId="urn:microsoft.com/office/officeart/2008/layout/VerticalAccentList"/>
    <dgm:cxn modelId="{DCB508D1-C0E6-45F1-BED3-E7AADCE435F7}" srcId="{A0E81277-C995-4559-9C7C-B76474E6D488}" destId="{EA2EDCA3-422C-4955-A76F-9674508B325C}" srcOrd="1" destOrd="0" parTransId="{45A3CEFA-B3E5-40C6-8D37-6BEF95FDE5F4}" sibTransId="{59C4F084-AB3F-4280-B8F4-A50DDDB40E72}"/>
    <dgm:cxn modelId="{645CDCE4-551B-44E7-8F80-4508BF30A52F}" srcId="{69B51F39-3B47-48B7-92EB-29E466F800B8}" destId="{61D15527-5E73-453D-90DC-E7ECE35AF174}" srcOrd="1" destOrd="0" parTransId="{2169D7AD-9F62-4AA9-A4AE-CD0EABD6D227}" sibTransId="{8BB6A7F2-ED2B-4008-95CF-1D1E011586D7}"/>
    <dgm:cxn modelId="{124D930B-5ABC-4489-B5AE-6A35C4B8E5B3}" type="presParOf" srcId="{F2E65024-7ED2-4DDF-8FE2-F24BE255E80C}" destId="{6C953D64-5C21-4858-A2CD-C68B469B68DA}" srcOrd="0" destOrd="0" presId="urn:microsoft.com/office/officeart/2008/layout/VerticalAccentList"/>
    <dgm:cxn modelId="{B8E9FBFF-682C-4D9D-BBDB-E897023ABFE7}" type="presParOf" srcId="{6C953D64-5C21-4858-A2CD-C68B469B68DA}" destId="{1096B1FD-8681-4CCE-9BE7-0108F6F867B6}" srcOrd="0" destOrd="0" presId="urn:microsoft.com/office/officeart/2008/layout/VerticalAccentList"/>
    <dgm:cxn modelId="{7C3F6259-DD84-4AEC-92BE-6F25A08FAF2B}" type="presParOf" srcId="{F2E65024-7ED2-4DDF-8FE2-F24BE255E80C}" destId="{48CF5DD6-2EA6-4F61-A72F-70046AC39D12}" srcOrd="1" destOrd="0" presId="urn:microsoft.com/office/officeart/2008/layout/VerticalAccentList"/>
    <dgm:cxn modelId="{9DC693CA-04D6-4EC7-B44C-625C73F02530}" type="presParOf" srcId="{48CF5DD6-2EA6-4F61-A72F-70046AC39D12}" destId="{697BCE78-AE2E-443B-9DE2-18680639DF30}" srcOrd="0" destOrd="0" presId="urn:microsoft.com/office/officeart/2008/layout/VerticalAccentList"/>
    <dgm:cxn modelId="{C02D1D43-4365-4FC1-B435-FDF1A169250F}" type="presParOf" srcId="{48CF5DD6-2EA6-4F61-A72F-70046AC39D12}" destId="{FB5F67B4-7FBB-46AF-90E1-70B885F9B1A0}" srcOrd="1" destOrd="0" presId="urn:microsoft.com/office/officeart/2008/layout/VerticalAccentList"/>
    <dgm:cxn modelId="{AA0A4BE5-8D5F-405E-A75D-1B7351261FEC}" type="presParOf" srcId="{48CF5DD6-2EA6-4F61-A72F-70046AC39D12}" destId="{8307738E-306A-4730-A007-084DF385F3FF}" srcOrd="2" destOrd="0" presId="urn:microsoft.com/office/officeart/2008/layout/VerticalAccentList"/>
    <dgm:cxn modelId="{423BC8CD-36D2-4575-BCBC-CB4E0733E900}" type="presParOf" srcId="{48CF5DD6-2EA6-4F61-A72F-70046AC39D12}" destId="{23CE8E51-E416-45BB-A560-660D53F17696}" srcOrd="3" destOrd="0" presId="urn:microsoft.com/office/officeart/2008/layout/VerticalAccentList"/>
    <dgm:cxn modelId="{075837D2-0EB8-4DFD-BB76-F62E25767179}" type="presParOf" srcId="{48CF5DD6-2EA6-4F61-A72F-70046AC39D12}" destId="{8EB562CC-BFA3-43A6-803F-9A1F56EBA880}" srcOrd="4" destOrd="0" presId="urn:microsoft.com/office/officeart/2008/layout/VerticalAccentList"/>
    <dgm:cxn modelId="{72A4F06A-9754-41E3-9E41-C14AFE1A7747}" type="presParOf" srcId="{48CF5DD6-2EA6-4F61-A72F-70046AC39D12}" destId="{ECAEAB1E-494D-470E-A80F-9C13B690092D}" srcOrd="5" destOrd="0" presId="urn:microsoft.com/office/officeart/2008/layout/VerticalAccentList"/>
    <dgm:cxn modelId="{53F27EB9-4424-41E6-AAC8-887721244EFE}" type="presParOf" srcId="{48CF5DD6-2EA6-4F61-A72F-70046AC39D12}" destId="{5FD98E53-203C-4FF7-82C6-F58DA8574E4F}" srcOrd="6" destOrd="0" presId="urn:microsoft.com/office/officeart/2008/layout/VerticalAccentList"/>
    <dgm:cxn modelId="{0463306C-86AD-4E80-A11F-3EEBF62631ED}" type="presParOf" srcId="{48CF5DD6-2EA6-4F61-A72F-70046AC39D12}" destId="{6430F9DE-B067-4A84-A657-C1F37252AF82}" srcOrd="7" destOrd="0" presId="urn:microsoft.com/office/officeart/2008/layout/VerticalAccentList"/>
    <dgm:cxn modelId="{5A603676-7C5E-4A84-8B40-F4C719222D64}" type="presParOf" srcId="{F2E65024-7ED2-4DDF-8FE2-F24BE255E80C}" destId="{D180B4AE-2C4C-4FB6-92D4-E08EDE42E5D5}" srcOrd="2" destOrd="0" presId="urn:microsoft.com/office/officeart/2008/layout/VerticalAccentList"/>
    <dgm:cxn modelId="{8EBA3450-776E-4F06-B4B5-2992564B9F4B}" type="presParOf" srcId="{F2E65024-7ED2-4DDF-8FE2-F24BE255E80C}" destId="{E37C0367-9C02-4AD4-BD8C-CDDD728122AC}" srcOrd="3" destOrd="0" presId="urn:microsoft.com/office/officeart/2008/layout/VerticalAccentList"/>
    <dgm:cxn modelId="{50A2A937-C3FE-4124-984C-5F722B5A6A29}" type="presParOf" srcId="{E37C0367-9C02-4AD4-BD8C-CDDD728122AC}" destId="{7879BA2E-6071-493E-B298-947188667C8F}" srcOrd="0" destOrd="0" presId="urn:microsoft.com/office/officeart/2008/layout/VerticalAccentList"/>
    <dgm:cxn modelId="{1B8C3AF2-2F9E-422E-A726-82E1441D8486}" type="presParOf" srcId="{F2E65024-7ED2-4DDF-8FE2-F24BE255E80C}" destId="{96004038-6C8D-4969-BA27-68E6A4709FDE}" srcOrd="4" destOrd="0" presId="urn:microsoft.com/office/officeart/2008/layout/VerticalAccentList"/>
    <dgm:cxn modelId="{268F0220-C4A2-489D-8BE8-5155EBE4DD0B}" type="presParOf" srcId="{96004038-6C8D-4969-BA27-68E6A4709FDE}" destId="{DED14C54-3C21-478E-813A-755AD321E72B}" srcOrd="0" destOrd="0" presId="urn:microsoft.com/office/officeart/2008/layout/VerticalAccentList"/>
    <dgm:cxn modelId="{05B304E8-55AD-49F9-99B3-45058C78321E}" type="presParOf" srcId="{96004038-6C8D-4969-BA27-68E6A4709FDE}" destId="{C31A6627-3921-4A2D-8661-4DE372666C87}" srcOrd="1" destOrd="0" presId="urn:microsoft.com/office/officeart/2008/layout/VerticalAccentList"/>
    <dgm:cxn modelId="{0C94B144-9F2A-4EB9-92D7-CE710BD9A944}" type="presParOf" srcId="{96004038-6C8D-4969-BA27-68E6A4709FDE}" destId="{9764ABBE-3EF0-4A1D-B1C4-6C93806C5F4F}" srcOrd="2" destOrd="0" presId="urn:microsoft.com/office/officeart/2008/layout/VerticalAccentList"/>
    <dgm:cxn modelId="{7C6BCCA1-046F-4616-A006-490B037F52D0}" type="presParOf" srcId="{96004038-6C8D-4969-BA27-68E6A4709FDE}" destId="{F943E8BD-E77A-452D-B80B-55A5789CB422}" srcOrd="3" destOrd="0" presId="urn:microsoft.com/office/officeart/2008/layout/VerticalAccentList"/>
    <dgm:cxn modelId="{492036A9-2978-4FC9-A433-D24024B98F8D}" type="presParOf" srcId="{96004038-6C8D-4969-BA27-68E6A4709FDE}" destId="{C29948BC-4792-44BB-A348-E696F901916A}" srcOrd="4" destOrd="0" presId="urn:microsoft.com/office/officeart/2008/layout/VerticalAccentList"/>
    <dgm:cxn modelId="{569B5DC0-4C09-47AD-B016-F9E8B5AB4489}" type="presParOf" srcId="{96004038-6C8D-4969-BA27-68E6A4709FDE}" destId="{CAA4DF37-FA78-4AB3-AB6B-B4E143DCF66F}" srcOrd="5" destOrd="0" presId="urn:microsoft.com/office/officeart/2008/layout/VerticalAccentList"/>
    <dgm:cxn modelId="{CD964DD1-68DF-4919-8C8B-4267DF416832}" type="presParOf" srcId="{96004038-6C8D-4969-BA27-68E6A4709FDE}" destId="{FE5A660D-7DC7-4EE0-B8EF-640A2AD33F22}" srcOrd="6" destOrd="0" presId="urn:microsoft.com/office/officeart/2008/layout/VerticalAccentList"/>
    <dgm:cxn modelId="{33C914E8-26D6-4B63-AFA3-77A485857C2F}" type="presParOf" srcId="{96004038-6C8D-4969-BA27-68E6A4709FDE}" destId="{BCDF6F4A-81DF-4A84-B5F9-8A911F18A7DB}" srcOrd="7" destOrd="0" presId="urn:microsoft.com/office/officeart/2008/layout/VerticalAccentList"/>
    <dgm:cxn modelId="{E7A6BB16-072F-4B4F-B183-26F78685B69D}" type="presParOf" srcId="{F2E65024-7ED2-4DDF-8FE2-F24BE255E80C}" destId="{ECF4BD3F-D3E2-412F-AA5A-2C549F9F2C16}" srcOrd="5" destOrd="0" presId="urn:microsoft.com/office/officeart/2008/layout/VerticalAccentList"/>
    <dgm:cxn modelId="{448D58E5-9C2D-4566-90FE-85E6E1D8EA9D}" type="presParOf" srcId="{F2E65024-7ED2-4DDF-8FE2-F24BE255E80C}" destId="{7FD98923-305C-4B5F-A5EC-AD60CAEEEF67}" srcOrd="6" destOrd="0" presId="urn:microsoft.com/office/officeart/2008/layout/VerticalAccentList"/>
    <dgm:cxn modelId="{B87A8431-DDE5-4A12-B102-CDFD82A411A4}" type="presParOf" srcId="{7FD98923-305C-4B5F-A5EC-AD60CAEEEF67}" destId="{1750DEA6-1349-4773-8D83-7B0686008CCB}" srcOrd="0" destOrd="0" presId="urn:microsoft.com/office/officeart/2008/layout/VerticalAccentList"/>
    <dgm:cxn modelId="{69CA9A43-A0A5-41DE-B140-96047D410862}" type="presParOf" srcId="{F2E65024-7ED2-4DDF-8FE2-F24BE255E80C}" destId="{98636034-8CA0-4ADE-BDC4-C0D8FE48C304}" srcOrd="7" destOrd="0" presId="urn:microsoft.com/office/officeart/2008/layout/VerticalAccentList"/>
    <dgm:cxn modelId="{DBCC94E3-5864-456A-9B02-AE7393697654}" type="presParOf" srcId="{98636034-8CA0-4ADE-BDC4-C0D8FE48C304}" destId="{015A0644-3C96-4C98-962B-5D0471BF608E}" srcOrd="0" destOrd="0" presId="urn:microsoft.com/office/officeart/2008/layout/VerticalAccentList"/>
    <dgm:cxn modelId="{D85631B4-94B0-4DD0-BF7D-0128684539A5}" type="presParOf" srcId="{98636034-8CA0-4ADE-BDC4-C0D8FE48C304}" destId="{F7C47965-CCA8-4055-A56D-36FA36F10495}" srcOrd="1" destOrd="0" presId="urn:microsoft.com/office/officeart/2008/layout/VerticalAccentList"/>
    <dgm:cxn modelId="{EAF54B81-7D15-4286-AD6B-92CB085EF00F}" type="presParOf" srcId="{98636034-8CA0-4ADE-BDC4-C0D8FE48C304}" destId="{45214177-EA78-487F-A042-51A83FA331D9}" srcOrd="2" destOrd="0" presId="urn:microsoft.com/office/officeart/2008/layout/VerticalAccentList"/>
    <dgm:cxn modelId="{35A812DF-4D71-4807-8B33-FAAFFA033FE1}" type="presParOf" srcId="{98636034-8CA0-4ADE-BDC4-C0D8FE48C304}" destId="{E370AF20-FED3-4585-9FB5-E15F7689A43F}" srcOrd="3" destOrd="0" presId="urn:microsoft.com/office/officeart/2008/layout/VerticalAccentList"/>
    <dgm:cxn modelId="{484ADF46-2DC8-4F12-A0C2-A712E6A53F33}" type="presParOf" srcId="{98636034-8CA0-4ADE-BDC4-C0D8FE48C304}" destId="{B0F91B8B-242D-43B8-8FE9-29EB22F913B3}" srcOrd="4" destOrd="0" presId="urn:microsoft.com/office/officeart/2008/layout/VerticalAccentList"/>
    <dgm:cxn modelId="{FF848964-1694-4382-BFD4-79F3024505FD}" type="presParOf" srcId="{98636034-8CA0-4ADE-BDC4-C0D8FE48C304}" destId="{91D87061-10B0-4CD9-873D-0519C56E9BA3}" srcOrd="5" destOrd="0" presId="urn:microsoft.com/office/officeart/2008/layout/VerticalAccentList"/>
    <dgm:cxn modelId="{68AB7B2D-60B4-4426-AB47-DEB11806E1F8}" type="presParOf" srcId="{98636034-8CA0-4ADE-BDC4-C0D8FE48C304}" destId="{D4A7A6B8-D189-412B-AC72-947AAFE51E12}" srcOrd="6" destOrd="0" presId="urn:microsoft.com/office/officeart/2008/layout/VerticalAccentList"/>
    <dgm:cxn modelId="{B59E6CA4-D27B-4D13-9DE2-7A6C0CFE8340}" type="presParOf" srcId="{98636034-8CA0-4ADE-BDC4-C0D8FE48C304}" destId="{75C65DA6-CD6F-41DA-9528-0164593EB2E9}"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2" custScaleY="81530">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14"/>
      <dgm:spPr/>
    </dgm:pt>
    <dgm:pt modelId="{EE0AB3AA-D3AB-48E1-9321-A3137B8D322E}" type="pres">
      <dgm:prSet presAssocID="{D464049D-740D-4FE9-A0DA-CD61A1FF4485}" presName="chevron2" presStyleLbl="alignNode1" presStyleIdx="1" presStyleCnt="14"/>
      <dgm:spPr/>
    </dgm:pt>
    <dgm:pt modelId="{9329C696-5B71-4928-A272-8948028E97E5}" type="pres">
      <dgm:prSet presAssocID="{D464049D-740D-4FE9-A0DA-CD61A1FF4485}" presName="chevron3" presStyleLbl="alignNode1" presStyleIdx="2" presStyleCnt="14"/>
      <dgm:spPr/>
    </dgm:pt>
    <dgm:pt modelId="{38B69B3D-B02E-4121-82C7-F0C86715384C}" type="pres">
      <dgm:prSet presAssocID="{D464049D-740D-4FE9-A0DA-CD61A1FF4485}" presName="chevron4" presStyleLbl="alignNode1" presStyleIdx="3" presStyleCnt="14"/>
      <dgm:spPr/>
    </dgm:pt>
    <dgm:pt modelId="{F924661F-8EEB-4E1B-A452-D985D6D04D0A}" type="pres">
      <dgm:prSet presAssocID="{D464049D-740D-4FE9-A0DA-CD61A1FF4485}" presName="chevron5" presStyleLbl="alignNode1" presStyleIdx="4" presStyleCnt="14"/>
      <dgm:spPr/>
    </dgm:pt>
    <dgm:pt modelId="{C98C52F9-726D-4807-ABED-4E29C1B934C9}" type="pres">
      <dgm:prSet presAssocID="{D464049D-740D-4FE9-A0DA-CD61A1FF4485}" presName="chevron6" presStyleLbl="alignNode1" presStyleIdx="5" presStyleCnt="14"/>
      <dgm:spPr/>
    </dgm:pt>
    <dgm:pt modelId="{B9A8AC12-3C04-42B5-B797-2F1380D76C01}" type="pres">
      <dgm:prSet presAssocID="{D464049D-740D-4FE9-A0DA-CD61A1FF4485}" presName="chevron7" presStyleLbl="alignNode1" presStyleIdx="6" presStyleCnt="14"/>
      <dgm:spPr/>
    </dgm:pt>
    <dgm:pt modelId="{A3321F54-D695-48CF-9C80-8D8D97947C77}" type="pres">
      <dgm:prSet presAssocID="{D464049D-740D-4FE9-A0DA-CD61A1FF4485}" presName="childtext" presStyleLbl="solidFgAcc1" presStyleIdx="0" presStyleCnt="2">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2">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14"/>
      <dgm:spPr/>
    </dgm:pt>
    <dgm:pt modelId="{70D65ECC-FE53-4123-A18B-84F76B12E4C0}" type="pres">
      <dgm:prSet presAssocID="{85DD6230-7E39-489F-B845-2144D2FB3186}" presName="chevron2" presStyleLbl="alignNode1" presStyleIdx="8" presStyleCnt="14"/>
      <dgm:spPr/>
    </dgm:pt>
    <dgm:pt modelId="{1C848B6A-2F2F-44B0-A09C-1E5B13D04672}" type="pres">
      <dgm:prSet presAssocID="{85DD6230-7E39-489F-B845-2144D2FB3186}" presName="chevron3" presStyleLbl="alignNode1" presStyleIdx="9" presStyleCnt="14"/>
      <dgm:spPr/>
    </dgm:pt>
    <dgm:pt modelId="{6E5BAEEB-E1CF-40E4-9ED1-39B760C87CA8}" type="pres">
      <dgm:prSet presAssocID="{85DD6230-7E39-489F-B845-2144D2FB3186}" presName="chevron4" presStyleLbl="alignNode1" presStyleIdx="10" presStyleCnt="14"/>
      <dgm:spPr/>
    </dgm:pt>
    <dgm:pt modelId="{AF33DC73-B11F-4ACE-BFF3-2270EBF01C95}" type="pres">
      <dgm:prSet presAssocID="{85DD6230-7E39-489F-B845-2144D2FB3186}" presName="chevron5" presStyleLbl="alignNode1" presStyleIdx="11" presStyleCnt="14"/>
      <dgm:spPr/>
    </dgm:pt>
    <dgm:pt modelId="{8BEE9EF1-0C1A-4B48-B826-DB65676D1DFD}" type="pres">
      <dgm:prSet presAssocID="{85DD6230-7E39-489F-B845-2144D2FB3186}" presName="chevron6" presStyleLbl="alignNode1" presStyleIdx="12" presStyleCnt="14"/>
      <dgm:spPr/>
    </dgm:pt>
    <dgm:pt modelId="{15DBB07C-1792-42CF-BF62-030823DEF5D2}" type="pres">
      <dgm:prSet presAssocID="{85DD6230-7E39-489F-B845-2144D2FB3186}" presName="chevron7" presStyleLbl="alignNode1" presStyleIdx="13" presStyleCnt="14"/>
      <dgm:spPr/>
    </dgm:pt>
    <dgm:pt modelId="{9E60AD78-2486-4FA6-A6D4-F802030DC906}" type="pres">
      <dgm:prSet presAssocID="{85DD6230-7E39-489F-B845-2144D2FB3186}" presName="childtext" presStyleLbl="solidFgAcc1" presStyleIdx="1" presStyleCnt="2">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7195F65-91A8-4BE3-8B17-75C326A877B4}" srcId="{85DD6230-7E39-489F-B845-2144D2FB3186}" destId="{B555DA5C-EE45-4E3B-ADE8-1C1E1A54C064}" srcOrd="0" destOrd="0" parTransId="{3429BBDB-B226-4D65-8AA8-1CD1B7B3AD68}" sibTransId="{233C0419-6636-436A-A650-4B3A1BB2A6C4}"/>
    <dgm:cxn modelId="{A575ECA1-C4E2-4353-A321-C754046CF012}" type="presOf" srcId="{3E04A716-B106-4C88-ADD4-4F101E22C607}" destId="{CC29E4EB-DEC7-4A77-B8FD-8661E7B639E7}"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E66B2B-0469-4ADF-B8EE-9B52D1FC1C7A}"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1D491E77-FA7E-4607-9D49-B7EFA02976DB}">
      <dgm:prSet phldrT="[Text]" custT="1"/>
      <dgm:spPr/>
      <dgm:t>
        <a:bodyPr/>
        <a:lstStyle/>
        <a:p>
          <a:r>
            <a:rPr lang="en-US" sz="2400" b="1" dirty="0"/>
            <a:t>Practice &amp; Experience</a:t>
          </a:r>
        </a:p>
      </dgm:t>
    </dgm:pt>
    <dgm:pt modelId="{D545B7AD-FFA0-4148-BC74-FB3E691A2E09}" type="parTrans" cxnId="{E1B48328-774B-4E15-AECB-07653BD8AD87}">
      <dgm:prSet/>
      <dgm:spPr/>
      <dgm:t>
        <a:bodyPr/>
        <a:lstStyle/>
        <a:p>
          <a:endParaRPr lang="en-US"/>
        </a:p>
      </dgm:t>
    </dgm:pt>
    <dgm:pt modelId="{A620F812-EEA4-409A-A818-BDB74E99D4DB}" type="sibTrans" cxnId="{E1B48328-774B-4E15-AECB-07653BD8AD87}">
      <dgm:prSet/>
      <dgm:spPr/>
      <dgm:t>
        <a:bodyPr/>
        <a:lstStyle/>
        <a:p>
          <a:endParaRPr lang="en-US"/>
        </a:p>
      </dgm:t>
    </dgm:pt>
    <dgm:pt modelId="{E5B1F756-9FCC-4BB4-BECC-34CE4005FF03}">
      <dgm:prSet phldrT="[Text]"/>
      <dgm:spPr/>
      <dgm:t>
        <a:bodyPr/>
        <a:lstStyle/>
        <a:p>
          <a:r>
            <a:rPr lang="en-US" dirty="0"/>
            <a:t>NO SUBSTITUTE!  Do the labs; Azure @ Work</a:t>
          </a:r>
        </a:p>
      </dgm:t>
    </dgm:pt>
    <dgm:pt modelId="{3611B761-3252-4ABE-92E9-3707386656C6}" type="parTrans" cxnId="{35050068-B2A7-49CC-9449-208DB850ACBF}">
      <dgm:prSet/>
      <dgm:spPr/>
      <dgm:t>
        <a:bodyPr/>
        <a:lstStyle/>
        <a:p>
          <a:endParaRPr lang="en-US"/>
        </a:p>
      </dgm:t>
    </dgm:pt>
    <dgm:pt modelId="{0E5956E5-84DF-4328-B34F-BF4AF6BF68EB}" type="sibTrans" cxnId="{35050068-B2A7-49CC-9449-208DB850ACBF}">
      <dgm:prSet/>
      <dgm:spPr/>
      <dgm:t>
        <a:bodyPr/>
        <a:lstStyle/>
        <a:p>
          <a:endParaRPr lang="en-US"/>
        </a:p>
      </dgm:t>
    </dgm:pt>
    <dgm:pt modelId="{8AC4CBA8-E2CD-47D6-B027-D730DEDEE821}">
      <dgm:prSet phldrT="[Text]" custT="1"/>
      <dgm:spPr/>
      <dgm:t>
        <a:bodyPr/>
        <a:lstStyle/>
        <a:p>
          <a:r>
            <a:rPr lang="en-US" sz="2400" b="1" dirty="0"/>
            <a:t>Take the test</a:t>
          </a:r>
        </a:p>
      </dgm:t>
    </dgm:pt>
    <dgm:pt modelId="{AA41EB38-FA59-47E0-BFC6-CEB0E8F922CA}" type="parTrans" cxnId="{E45BB270-A3DC-4494-B9B8-27362430BE8E}">
      <dgm:prSet/>
      <dgm:spPr/>
      <dgm:t>
        <a:bodyPr/>
        <a:lstStyle/>
        <a:p>
          <a:endParaRPr lang="en-US"/>
        </a:p>
      </dgm:t>
    </dgm:pt>
    <dgm:pt modelId="{37DA1E38-AF83-411A-A978-A88E0A169C77}" type="sibTrans" cxnId="{E45BB270-A3DC-4494-B9B8-27362430BE8E}">
      <dgm:prSet/>
      <dgm:spPr/>
      <dgm:t>
        <a:bodyPr/>
        <a:lstStyle/>
        <a:p>
          <a:endParaRPr lang="en-US"/>
        </a:p>
      </dgm:t>
    </dgm:pt>
    <dgm:pt modelId="{CEB37AC2-AECD-4997-B05E-7FF31CAEC308}">
      <dgm:prSet phldrT="[Text]"/>
      <dgm:spPr/>
      <dgm:t>
        <a:bodyPr/>
        <a:lstStyle/>
        <a:p>
          <a:r>
            <a:rPr lang="en-US" dirty="0"/>
            <a:t>2nd shot?  Much easier after you take it because you know where you are weak </a:t>
          </a:r>
          <a:r>
            <a:rPr lang="en-US" dirty="0">
              <a:sym typeface="Wingdings" panose="05000000000000000000" pitchFamily="2" charset="2"/>
            </a:rPr>
            <a:t></a:t>
          </a:r>
          <a:endParaRPr lang="en-US" dirty="0"/>
        </a:p>
      </dgm:t>
    </dgm:pt>
    <dgm:pt modelId="{BBAA8A35-47B6-4E34-94BC-0A135961C797}" type="parTrans" cxnId="{9F7F76AE-9F17-4F3A-9747-4FE13C5AABEE}">
      <dgm:prSet/>
      <dgm:spPr/>
      <dgm:t>
        <a:bodyPr/>
        <a:lstStyle/>
        <a:p>
          <a:endParaRPr lang="en-US"/>
        </a:p>
      </dgm:t>
    </dgm:pt>
    <dgm:pt modelId="{446FEE1D-84E6-4E9C-A86D-042CE49606A4}" type="sibTrans" cxnId="{9F7F76AE-9F17-4F3A-9747-4FE13C5AABEE}">
      <dgm:prSet/>
      <dgm:spPr/>
      <dgm:t>
        <a:bodyPr/>
        <a:lstStyle/>
        <a:p>
          <a:endParaRPr lang="en-US"/>
        </a:p>
      </dgm:t>
    </dgm:pt>
    <dgm:pt modelId="{3D578F43-43FF-4D19-B740-F6A581E0C8BE}">
      <dgm:prSet phldrT="[Text]" custT="1"/>
      <dgm:spPr/>
      <dgm:t>
        <a:bodyPr/>
        <a:lstStyle/>
        <a:p>
          <a:r>
            <a:rPr lang="en-US" sz="2400" b="1" dirty="0"/>
            <a:t>Ultra Focus With Intent</a:t>
          </a:r>
          <a:endParaRPr lang="en-US" sz="2400" dirty="0"/>
        </a:p>
      </dgm:t>
    </dgm:pt>
    <dgm:pt modelId="{B1DF630F-547B-4EED-AA02-BE2637267599}" type="parTrans" cxnId="{B497D373-785B-4371-ADCF-60066E2EEF69}">
      <dgm:prSet/>
      <dgm:spPr/>
      <dgm:t>
        <a:bodyPr/>
        <a:lstStyle/>
        <a:p>
          <a:endParaRPr lang="en-US"/>
        </a:p>
      </dgm:t>
    </dgm:pt>
    <dgm:pt modelId="{4F6E35F7-3B36-4589-9347-3402087CB7B5}" type="sibTrans" cxnId="{B497D373-785B-4371-ADCF-60066E2EEF69}">
      <dgm:prSet/>
      <dgm:spPr/>
      <dgm:t>
        <a:bodyPr/>
        <a:lstStyle/>
        <a:p>
          <a:endParaRPr lang="en-US"/>
        </a:p>
      </dgm:t>
    </dgm:pt>
    <dgm:pt modelId="{424EF410-0D6D-4CAB-A09F-259FF6E93C90}">
      <dgm:prSet phldrT="[Text]"/>
      <dgm:spPr/>
      <dgm:t>
        <a:bodyPr/>
        <a:lstStyle/>
        <a:p>
          <a:r>
            <a:rPr lang="en-US" dirty="0"/>
            <a:t>After you pass the test, you can work on learning more and developing your career</a:t>
          </a:r>
        </a:p>
      </dgm:t>
    </dgm:pt>
    <dgm:pt modelId="{3B90BACB-D786-4972-BC60-54EED162A3DB}" type="parTrans" cxnId="{83100D7F-FAC8-4AD1-A07F-7C51F5EAF413}">
      <dgm:prSet/>
      <dgm:spPr/>
      <dgm:t>
        <a:bodyPr/>
        <a:lstStyle/>
        <a:p>
          <a:endParaRPr lang="en-US"/>
        </a:p>
      </dgm:t>
    </dgm:pt>
    <dgm:pt modelId="{D88EE2D5-3A0C-4636-BAF4-9A7BE70ED44B}" type="sibTrans" cxnId="{83100D7F-FAC8-4AD1-A07F-7C51F5EAF413}">
      <dgm:prSet/>
      <dgm:spPr/>
      <dgm:t>
        <a:bodyPr/>
        <a:lstStyle/>
        <a:p>
          <a:endParaRPr lang="en-US"/>
        </a:p>
      </dgm:t>
    </dgm:pt>
    <dgm:pt modelId="{732E8814-6700-4088-9D4F-79D6EBFE85C8}">
      <dgm:prSet phldrT="[Text]" custT="1"/>
      <dgm:spPr/>
      <dgm:t>
        <a:bodyPr/>
        <a:lstStyle/>
        <a:p>
          <a:r>
            <a:rPr lang="en-US" sz="2400" b="1" dirty="0"/>
            <a:t>Objective – Pass the Exam!</a:t>
          </a:r>
        </a:p>
      </dgm:t>
    </dgm:pt>
    <dgm:pt modelId="{8B9DA1FF-4074-44DF-85F3-C77545F2A4AE}" type="parTrans" cxnId="{CEFAF6A1-4164-4CCB-8FAF-CE5C4AF82038}">
      <dgm:prSet/>
      <dgm:spPr/>
      <dgm:t>
        <a:bodyPr/>
        <a:lstStyle/>
        <a:p>
          <a:endParaRPr lang="en-US"/>
        </a:p>
      </dgm:t>
    </dgm:pt>
    <dgm:pt modelId="{CB4D2896-806E-4DEA-B7E5-B619E601BFA8}" type="sibTrans" cxnId="{CEFAF6A1-4164-4CCB-8FAF-CE5C4AF82038}">
      <dgm:prSet/>
      <dgm:spPr/>
      <dgm:t>
        <a:bodyPr/>
        <a:lstStyle/>
        <a:p>
          <a:endParaRPr lang="en-US"/>
        </a:p>
      </dgm:t>
    </dgm:pt>
    <dgm:pt modelId="{F19C5227-60FB-4070-8A1B-9FFED758FFC3}">
      <dgm:prSet phldrT="[Text]" custT="1"/>
      <dgm:spPr/>
      <dgm:t>
        <a:bodyPr/>
        <a:lstStyle/>
        <a:p>
          <a:r>
            <a:rPr lang="en-US" sz="2400" dirty="0"/>
            <a:t>Don’t let your mind wander; You are on a mission to learn FAST!</a:t>
          </a:r>
        </a:p>
      </dgm:t>
    </dgm:pt>
    <dgm:pt modelId="{1F9B5B3C-CF76-4BA7-B832-778EE1446896}" type="parTrans" cxnId="{2AA95DB5-949B-4B91-954D-DCC7A9D004A9}">
      <dgm:prSet/>
      <dgm:spPr/>
      <dgm:t>
        <a:bodyPr/>
        <a:lstStyle/>
        <a:p>
          <a:endParaRPr lang="en-US"/>
        </a:p>
      </dgm:t>
    </dgm:pt>
    <dgm:pt modelId="{30518D84-5DC1-424B-8C53-F5208825021D}" type="sibTrans" cxnId="{2AA95DB5-949B-4B91-954D-DCC7A9D004A9}">
      <dgm:prSet/>
      <dgm:spPr/>
      <dgm:t>
        <a:bodyPr/>
        <a:lstStyle/>
        <a:p>
          <a:endParaRPr lang="en-US"/>
        </a:p>
      </dgm:t>
    </dgm:pt>
    <dgm:pt modelId="{D62BA736-8055-48B7-9AEE-1C38EEFD8D99}" type="pres">
      <dgm:prSet presAssocID="{C1E66B2B-0469-4ADF-B8EE-9B52D1FC1C7A}" presName="Name0" presStyleCnt="0">
        <dgm:presLayoutVars>
          <dgm:chMax/>
          <dgm:chPref/>
          <dgm:dir/>
        </dgm:presLayoutVars>
      </dgm:prSet>
      <dgm:spPr/>
    </dgm:pt>
    <dgm:pt modelId="{5E6BBCDD-99C4-43A8-BA64-A56493F3455D}" type="pres">
      <dgm:prSet presAssocID="{1D491E77-FA7E-4607-9D49-B7EFA02976DB}" presName="parenttextcomposite" presStyleCnt="0"/>
      <dgm:spPr/>
    </dgm:pt>
    <dgm:pt modelId="{537C5C5C-27BB-4312-8A19-25E7DD9F1A62}" type="pres">
      <dgm:prSet presAssocID="{1D491E77-FA7E-4607-9D49-B7EFA02976DB}" presName="parenttext" presStyleLbl="revTx" presStyleIdx="0" presStyleCnt="4">
        <dgm:presLayoutVars>
          <dgm:chMax/>
          <dgm:chPref val="2"/>
          <dgm:bulletEnabled val="1"/>
        </dgm:presLayoutVars>
      </dgm:prSet>
      <dgm:spPr/>
    </dgm:pt>
    <dgm:pt modelId="{E9AFA4A7-88B6-4239-9A6B-0B1261BA78A2}" type="pres">
      <dgm:prSet presAssocID="{1D491E77-FA7E-4607-9D49-B7EFA02976DB}" presName="composite" presStyleCnt="0"/>
      <dgm:spPr/>
    </dgm:pt>
    <dgm:pt modelId="{85CEC161-112B-4CD9-BE2D-B800BE6F9038}" type="pres">
      <dgm:prSet presAssocID="{1D491E77-FA7E-4607-9D49-B7EFA02976DB}" presName="chevron1" presStyleLbl="alignNode1" presStyleIdx="0" presStyleCnt="28"/>
      <dgm:spPr/>
    </dgm:pt>
    <dgm:pt modelId="{4E4C55E2-1E3C-4A39-8B1E-B93E9CCFB6E4}" type="pres">
      <dgm:prSet presAssocID="{1D491E77-FA7E-4607-9D49-B7EFA02976DB}" presName="chevron2" presStyleLbl="alignNode1" presStyleIdx="1" presStyleCnt="28"/>
      <dgm:spPr/>
    </dgm:pt>
    <dgm:pt modelId="{1DC0FA92-24F1-416E-BEC8-2F209C65A5BB}" type="pres">
      <dgm:prSet presAssocID="{1D491E77-FA7E-4607-9D49-B7EFA02976DB}" presName="chevron3" presStyleLbl="alignNode1" presStyleIdx="2" presStyleCnt="28"/>
      <dgm:spPr/>
    </dgm:pt>
    <dgm:pt modelId="{E8824CA5-4241-4D0C-94FE-2C33A7BAFD19}" type="pres">
      <dgm:prSet presAssocID="{1D491E77-FA7E-4607-9D49-B7EFA02976DB}" presName="chevron4" presStyleLbl="alignNode1" presStyleIdx="3" presStyleCnt="28"/>
      <dgm:spPr/>
    </dgm:pt>
    <dgm:pt modelId="{3F5D18AE-98F0-4802-A2C0-CAC4475A9A66}" type="pres">
      <dgm:prSet presAssocID="{1D491E77-FA7E-4607-9D49-B7EFA02976DB}" presName="chevron5" presStyleLbl="alignNode1" presStyleIdx="4" presStyleCnt="28"/>
      <dgm:spPr/>
    </dgm:pt>
    <dgm:pt modelId="{87A0C9B4-2717-4739-A556-BE89D380298C}" type="pres">
      <dgm:prSet presAssocID="{1D491E77-FA7E-4607-9D49-B7EFA02976DB}" presName="chevron6" presStyleLbl="alignNode1" presStyleIdx="5" presStyleCnt="28"/>
      <dgm:spPr/>
    </dgm:pt>
    <dgm:pt modelId="{48C04F5B-F05F-4623-8534-324141AD2F23}" type="pres">
      <dgm:prSet presAssocID="{1D491E77-FA7E-4607-9D49-B7EFA02976DB}" presName="chevron7" presStyleLbl="alignNode1" presStyleIdx="6" presStyleCnt="28"/>
      <dgm:spPr/>
    </dgm:pt>
    <dgm:pt modelId="{8BC7CC22-1276-4B72-AF5D-7863C6152902}" type="pres">
      <dgm:prSet presAssocID="{1D491E77-FA7E-4607-9D49-B7EFA02976DB}" presName="childtext" presStyleLbl="solidFgAcc1" presStyleIdx="0" presStyleCnt="4">
        <dgm:presLayoutVars>
          <dgm:chMax/>
          <dgm:chPref val="0"/>
          <dgm:bulletEnabled val="1"/>
        </dgm:presLayoutVars>
      </dgm:prSet>
      <dgm:spPr/>
    </dgm:pt>
    <dgm:pt modelId="{71586CC5-07FF-4CD1-BFA9-37F5D0DCAF05}" type="pres">
      <dgm:prSet presAssocID="{A620F812-EEA4-409A-A818-BDB74E99D4DB}" presName="sibTrans" presStyleCnt="0"/>
      <dgm:spPr/>
    </dgm:pt>
    <dgm:pt modelId="{33A5DACF-EB22-4DCB-B70B-4F565AFCF93E}" type="pres">
      <dgm:prSet presAssocID="{8AC4CBA8-E2CD-47D6-B027-D730DEDEE821}" presName="parenttextcomposite" presStyleCnt="0"/>
      <dgm:spPr/>
    </dgm:pt>
    <dgm:pt modelId="{9722DE8D-AF8E-48CB-BCFE-4B949D8CFB9B}" type="pres">
      <dgm:prSet presAssocID="{8AC4CBA8-E2CD-47D6-B027-D730DEDEE821}" presName="parenttext" presStyleLbl="revTx" presStyleIdx="1" presStyleCnt="4">
        <dgm:presLayoutVars>
          <dgm:chMax/>
          <dgm:chPref val="2"/>
          <dgm:bulletEnabled val="1"/>
        </dgm:presLayoutVars>
      </dgm:prSet>
      <dgm:spPr/>
    </dgm:pt>
    <dgm:pt modelId="{15F95FC2-8F17-47C9-935E-3FE2182BA46F}" type="pres">
      <dgm:prSet presAssocID="{8AC4CBA8-E2CD-47D6-B027-D730DEDEE821}" presName="composite" presStyleCnt="0"/>
      <dgm:spPr/>
    </dgm:pt>
    <dgm:pt modelId="{CCDC95B0-206D-4A5C-8336-4AB3EB6ED06C}" type="pres">
      <dgm:prSet presAssocID="{8AC4CBA8-E2CD-47D6-B027-D730DEDEE821}" presName="chevron1" presStyleLbl="alignNode1" presStyleIdx="7" presStyleCnt="28"/>
      <dgm:spPr/>
    </dgm:pt>
    <dgm:pt modelId="{4C38F071-683F-44DE-A835-C50D11088D7D}" type="pres">
      <dgm:prSet presAssocID="{8AC4CBA8-E2CD-47D6-B027-D730DEDEE821}" presName="chevron2" presStyleLbl="alignNode1" presStyleIdx="8" presStyleCnt="28"/>
      <dgm:spPr/>
    </dgm:pt>
    <dgm:pt modelId="{5BBA42FF-F4B6-4FC2-86B6-EFC2F086D1BE}" type="pres">
      <dgm:prSet presAssocID="{8AC4CBA8-E2CD-47D6-B027-D730DEDEE821}" presName="chevron3" presStyleLbl="alignNode1" presStyleIdx="9" presStyleCnt="28"/>
      <dgm:spPr/>
    </dgm:pt>
    <dgm:pt modelId="{9543A743-7FF4-450B-8E6E-B4E1EF929D2B}" type="pres">
      <dgm:prSet presAssocID="{8AC4CBA8-E2CD-47D6-B027-D730DEDEE821}" presName="chevron4" presStyleLbl="alignNode1" presStyleIdx="10" presStyleCnt="28"/>
      <dgm:spPr/>
    </dgm:pt>
    <dgm:pt modelId="{1759E5F4-204D-4A17-B0E7-445210005D14}" type="pres">
      <dgm:prSet presAssocID="{8AC4CBA8-E2CD-47D6-B027-D730DEDEE821}" presName="chevron5" presStyleLbl="alignNode1" presStyleIdx="11" presStyleCnt="28"/>
      <dgm:spPr/>
    </dgm:pt>
    <dgm:pt modelId="{B0D2D155-8B61-4099-9F77-1278418DC8EB}" type="pres">
      <dgm:prSet presAssocID="{8AC4CBA8-E2CD-47D6-B027-D730DEDEE821}" presName="chevron6" presStyleLbl="alignNode1" presStyleIdx="12" presStyleCnt="28"/>
      <dgm:spPr/>
    </dgm:pt>
    <dgm:pt modelId="{C9BACA11-FBD8-4580-BC14-313A0075ECE0}" type="pres">
      <dgm:prSet presAssocID="{8AC4CBA8-E2CD-47D6-B027-D730DEDEE821}" presName="chevron7" presStyleLbl="alignNode1" presStyleIdx="13" presStyleCnt="28"/>
      <dgm:spPr/>
    </dgm:pt>
    <dgm:pt modelId="{538DE373-4C16-43BA-8630-85A0426EFAB9}" type="pres">
      <dgm:prSet presAssocID="{8AC4CBA8-E2CD-47D6-B027-D730DEDEE821}" presName="childtext" presStyleLbl="solidFgAcc1" presStyleIdx="1" presStyleCnt="4">
        <dgm:presLayoutVars>
          <dgm:chMax/>
          <dgm:chPref val="0"/>
          <dgm:bulletEnabled val="1"/>
        </dgm:presLayoutVars>
      </dgm:prSet>
      <dgm:spPr/>
    </dgm:pt>
    <dgm:pt modelId="{C7E779AA-0437-4DDA-B6BD-BD62CC3CC875}" type="pres">
      <dgm:prSet presAssocID="{37DA1E38-AF83-411A-A978-A88E0A169C77}" presName="sibTrans" presStyleCnt="0"/>
      <dgm:spPr/>
    </dgm:pt>
    <dgm:pt modelId="{EFE30786-5A23-4723-A46F-F9B3E0287054}" type="pres">
      <dgm:prSet presAssocID="{3D578F43-43FF-4D19-B740-F6A581E0C8BE}" presName="parenttextcomposite" presStyleCnt="0"/>
      <dgm:spPr/>
    </dgm:pt>
    <dgm:pt modelId="{33546F62-5B4D-463E-A629-8D7CB5443E0A}" type="pres">
      <dgm:prSet presAssocID="{3D578F43-43FF-4D19-B740-F6A581E0C8BE}" presName="parenttext" presStyleLbl="revTx" presStyleIdx="2" presStyleCnt="4">
        <dgm:presLayoutVars>
          <dgm:chMax/>
          <dgm:chPref val="2"/>
          <dgm:bulletEnabled val="1"/>
        </dgm:presLayoutVars>
      </dgm:prSet>
      <dgm:spPr/>
    </dgm:pt>
    <dgm:pt modelId="{0A71C340-640E-4052-856F-42BD7A95EF1A}" type="pres">
      <dgm:prSet presAssocID="{3D578F43-43FF-4D19-B740-F6A581E0C8BE}" presName="composite" presStyleCnt="0"/>
      <dgm:spPr/>
    </dgm:pt>
    <dgm:pt modelId="{0429CF0C-436E-4B08-9AAE-0B6DC525767F}" type="pres">
      <dgm:prSet presAssocID="{3D578F43-43FF-4D19-B740-F6A581E0C8BE}" presName="chevron1" presStyleLbl="alignNode1" presStyleIdx="14" presStyleCnt="28"/>
      <dgm:spPr/>
    </dgm:pt>
    <dgm:pt modelId="{E146A7FC-A51E-4B6C-86BD-5A26735B215D}" type="pres">
      <dgm:prSet presAssocID="{3D578F43-43FF-4D19-B740-F6A581E0C8BE}" presName="chevron2" presStyleLbl="alignNode1" presStyleIdx="15" presStyleCnt="28"/>
      <dgm:spPr/>
    </dgm:pt>
    <dgm:pt modelId="{E8101A80-B9DF-4179-B688-E50E5B58A390}" type="pres">
      <dgm:prSet presAssocID="{3D578F43-43FF-4D19-B740-F6A581E0C8BE}" presName="chevron3" presStyleLbl="alignNode1" presStyleIdx="16" presStyleCnt="28"/>
      <dgm:spPr/>
    </dgm:pt>
    <dgm:pt modelId="{EEA59DE8-62E1-4EFF-BC01-ED85D5DB50DC}" type="pres">
      <dgm:prSet presAssocID="{3D578F43-43FF-4D19-B740-F6A581E0C8BE}" presName="chevron4" presStyleLbl="alignNode1" presStyleIdx="17" presStyleCnt="28"/>
      <dgm:spPr/>
    </dgm:pt>
    <dgm:pt modelId="{81197D27-422E-4928-AC01-1C9A400C1613}" type="pres">
      <dgm:prSet presAssocID="{3D578F43-43FF-4D19-B740-F6A581E0C8BE}" presName="chevron5" presStyleLbl="alignNode1" presStyleIdx="18" presStyleCnt="28"/>
      <dgm:spPr/>
    </dgm:pt>
    <dgm:pt modelId="{5C0977BD-C1B3-464B-A9FB-0F547B90C9A4}" type="pres">
      <dgm:prSet presAssocID="{3D578F43-43FF-4D19-B740-F6A581E0C8BE}" presName="chevron6" presStyleLbl="alignNode1" presStyleIdx="19" presStyleCnt="28"/>
      <dgm:spPr/>
    </dgm:pt>
    <dgm:pt modelId="{704ED82B-3A30-4462-BB06-88779C06DE10}" type="pres">
      <dgm:prSet presAssocID="{3D578F43-43FF-4D19-B740-F6A581E0C8BE}" presName="chevron7" presStyleLbl="alignNode1" presStyleIdx="20" presStyleCnt="28"/>
      <dgm:spPr/>
    </dgm:pt>
    <dgm:pt modelId="{D91ADDC0-7DD6-40BD-A435-6119E05C0184}" type="pres">
      <dgm:prSet presAssocID="{3D578F43-43FF-4D19-B740-F6A581E0C8BE}" presName="childtext" presStyleLbl="solidFgAcc1" presStyleIdx="2" presStyleCnt="4">
        <dgm:presLayoutVars>
          <dgm:chMax/>
          <dgm:chPref val="0"/>
          <dgm:bulletEnabled val="1"/>
        </dgm:presLayoutVars>
      </dgm:prSet>
      <dgm:spPr/>
    </dgm:pt>
    <dgm:pt modelId="{F92F676B-245D-47A4-A272-41C44CA8F3D8}" type="pres">
      <dgm:prSet presAssocID="{4F6E35F7-3B36-4589-9347-3402087CB7B5}" presName="sibTrans" presStyleCnt="0"/>
      <dgm:spPr/>
    </dgm:pt>
    <dgm:pt modelId="{4A7AF770-CE21-4761-BBA7-2EB1F597C5B3}" type="pres">
      <dgm:prSet presAssocID="{732E8814-6700-4088-9D4F-79D6EBFE85C8}" presName="parenttextcomposite" presStyleCnt="0"/>
      <dgm:spPr/>
    </dgm:pt>
    <dgm:pt modelId="{F4F5E702-F8AF-4476-A9BE-16E6B315C8D3}" type="pres">
      <dgm:prSet presAssocID="{732E8814-6700-4088-9D4F-79D6EBFE85C8}" presName="parenttext" presStyleLbl="revTx" presStyleIdx="3" presStyleCnt="4">
        <dgm:presLayoutVars>
          <dgm:chMax/>
          <dgm:chPref val="2"/>
          <dgm:bulletEnabled val="1"/>
        </dgm:presLayoutVars>
      </dgm:prSet>
      <dgm:spPr/>
    </dgm:pt>
    <dgm:pt modelId="{044FBE1B-4042-4B74-A295-BE8751F9C6AF}" type="pres">
      <dgm:prSet presAssocID="{732E8814-6700-4088-9D4F-79D6EBFE85C8}" presName="composite" presStyleCnt="0"/>
      <dgm:spPr/>
    </dgm:pt>
    <dgm:pt modelId="{847370B5-C8A8-4175-BFBC-900745DC9F55}" type="pres">
      <dgm:prSet presAssocID="{732E8814-6700-4088-9D4F-79D6EBFE85C8}" presName="chevron1" presStyleLbl="alignNode1" presStyleIdx="21" presStyleCnt="28"/>
      <dgm:spPr/>
    </dgm:pt>
    <dgm:pt modelId="{BB4FF437-077E-435A-B4EB-74479F49352A}" type="pres">
      <dgm:prSet presAssocID="{732E8814-6700-4088-9D4F-79D6EBFE85C8}" presName="chevron2" presStyleLbl="alignNode1" presStyleIdx="22" presStyleCnt="28"/>
      <dgm:spPr/>
    </dgm:pt>
    <dgm:pt modelId="{91506A7C-0125-4D40-8134-3F5BCEF44072}" type="pres">
      <dgm:prSet presAssocID="{732E8814-6700-4088-9D4F-79D6EBFE85C8}" presName="chevron3" presStyleLbl="alignNode1" presStyleIdx="23" presStyleCnt="28"/>
      <dgm:spPr/>
    </dgm:pt>
    <dgm:pt modelId="{459EAB88-F255-4BDE-AA3F-10155F959255}" type="pres">
      <dgm:prSet presAssocID="{732E8814-6700-4088-9D4F-79D6EBFE85C8}" presName="chevron4" presStyleLbl="alignNode1" presStyleIdx="24" presStyleCnt="28"/>
      <dgm:spPr/>
    </dgm:pt>
    <dgm:pt modelId="{5FAEC293-28B9-4F39-BB7E-A69C5BACE444}" type="pres">
      <dgm:prSet presAssocID="{732E8814-6700-4088-9D4F-79D6EBFE85C8}" presName="chevron5" presStyleLbl="alignNode1" presStyleIdx="25" presStyleCnt="28"/>
      <dgm:spPr/>
    </dgm:pt>
    <dgm:pt modelId="{8EADE5D5-3BD7-4189-BCB0-C41B7B458231}" type="pres">
      <dgm:prSet presAssocID="{732E8814-6700-4088-9D4F-79D6EBFE85C8}" presName="chevron6" presStyleLbl="alignNode1" presStyleIdx="26" presStyleCnt="28"/>
      <dgm:spPr/>
    </dgm:pt>
    <dgm:pt modelId="{2A0170BA-0FE0-470F-9347-114A5FDA8CED}" type="pres">
      <dgm:prSet presAssocID="{732E8814-6700-4088-9D4F-79D6EBFE85C8}" presName="chevron7" presStyleLbl="alignNode1" presStyleIdx="27" presStyleCnt="28"/>
      <dgm:spPr/>
    </dgm:pt>
    <dgm:pt modelId="{D9A8A92A-21B6-4EEF-9E0D-938E2818B0AB}" type="pres">
      <dgm:prSet presAssocID="{732E8814-6700-4088-9D4F-79D6EBFE85C8}" presName="childtext" presStyleLbl="solidFgAcc1" presStyleIdx="3" presStyleCnt="4">
        <dgm:presLayoutVars>
          <dgm:chMax/>
          <dgm:chPref val="0"/>
          <dgm:bulletEnabled val="1"/>
        </dgm:presLayoutVars>
      </dgm:prSet>
      <dgm:spPr/>
    </dgm:pt>
  </dgm:ptLst>
  <dgm:cxnLst>
    <dgm:cxn modelId="{DCE03E08-3DA1-4D4D-8139-DBE9662BC2F1}" type="presOf" srcId="{424EF410-0D6D-4CAB-A09F-259FF6E93C90}" destId="{D9A8A92A-21B6-4EEF-9E0D-938E2818B0AB}" srcOrd="0" destOrd="0" presId="urn:microsoft.com/office/officeart/2008/layout/VerticalAccentList"/>
    <dgm:cxn modelId="{333C9320-6649-425C-B542-C30822266669}" type="presOf" srcId="{1D491E77-FA7E-4607-9D49-B7EFA02976DB}" destId="{537C5C5C-27BB-4312-8A19-25E7DD9F1A62}" srcOrd="0" destOrd="0" presId="urn:microsoft.com/office/officeart/2008/layout/VerticalAccentList"/>
    <dgm:cxn modelId="{E1B48328-774B-4E15-AECB-07653BD8AD87}" srcId="{C1E66B2B-0469-4ADF-B8EE-9B52D1FC1C7A}" destId="{1D491E77-FA7E-4607-9D49-B7EFA02976DB}" srcOrd="0" destOrd="0" parTransId="{D545B7AD-FFA0-4148-BC74-FB3E691A2E09}" sibTransId="{A620F812-EEA4-409A-A818-BDB74E99D4DB}"/>
    <dgm:cxn modelId="{A50E8C32-71E9-41B1-9074-6904EC693C2F}" type="presOf" srcId="{CEB37AC2-AECD-4997-B05E-7FF31CAEC308}" destId="{538DE373-4C16-43BA-8630-85A0426EFAB9}" srcOrd="0" destOrd="0" presId="urn:microsoft.com/office/officeart/2008/layout/VerticalAccentList"/>
    <dgm:cxn modelId="{F2AAE033-E06D-4B28-804A-FCA192BD00A7}" type="presOf" srcId="{F19C5227-60FB-4070-8A1B-9FFED758FFC3}" destId="{D91ADDC0-7DD6-40BD-A435-6119E05C0184}" srcOrd="0" destOrd="0" presId="urn:microsoft.com/office/officeart/2008/layout/VerticalAccentList"/>
    <dgm:cxn modelId="{A1E55F37-01DE-403D-B2E6-C9687A462391}" type="presOf" srcId="{8AC4CBA8-E2CD-47D6-B027-D730DEDEE821}" destId="{9722DE8D-AF8E-48CB-BCFE-4B949D8CFB9B}" srcOrd="0" destOrd="0" presId="urn:microsoft.com/office/officeart/2008/layout/VerticalAccentList"/>
    <dgm:cxn modelId="{86706467-6230-4F70-8C02-F9CBFF6B4184}" type="presOf" srcId="{732E8814-6700-4088-9D4F-79D6EBFE85C8}" destId="{F4F5E702-F8AF-4476-A9BE-16E6B315C8D3}" srcOrd="0" destOrd="0" presId="urn:microsoft.com/office/officeart/2008/layout/VerticalAccentList"/>
    <dgm:cxn modelId="{35050068-B2A7-49CC-9449-208DB850ACBF}" srcId="{1D491E77-FA7E-4607-9D49-B7EFA02976DB}" destId="{E5B1F756-9FCC-4BB4-BECC-34CE4005FF03}" srcOrd="0" destOrd="0" parTransId="{3611B761-3252-4ABE-92E9-3707386656C6}" sibTransId="{0E5956E5-84DF-4328-B34F-BF4AF6BF68EB}"/>
    <dgm:cxn modelId="{E45BB270-A3DC-4494-B9B8-27362430BE8E}" srcId="{C1E66B2B-0469-4ADF-B8EE-9B52D1FC1C7A}" destId="{8AC4CBA8-E2CD-47D6-B027-D730DEDEE821}" srcOrd="1" destOrd="0" parTransId="{AA41EB38-FA59-47E0-BFC6-CEB0E8F922CA}" sibTransId="{37DA1E38-AF83-411A-A978-A88E0A169C77}"/>
    <dgm:cxn modelId="{B497D373-785B-4371-ADCF-60066E2EEF69}" srcId="{C1E66B2B-0469-4ADF-B8EE-9B52D1FC1C7A}" destId="{3D578F43-43FF-4D19-B740-F6A581E0C8BE}" srcOrd="2" destOrd="0" parTransId="{B1DF630F-547B-4EED-AA02-BE2637267599}" sibTransId="{4F6E35F7-3B36-4589-9347-3402087CB7B5}"/>
    <dgm:cxn modelId="{83100D7F-FAC8-4AD1-A07F-7C51F5EAF413}" srcId="{732E8814-6700-4088-9D4F-79D6EBFE85C8}" destId="{424EF410-0D6D-4CAB-A09F-259FF6E93C90}" srcOrd="0" destOrd="0" parTransId="{3B90BACB-D786-4972-BC60-54EED162A3DB}" sibTransId="{D88EE2D5-3A0C-4636-BAF4-9A7BE70ED44B}"/>
    <dgm:cxn modelId="{CEFAF6A1-4164-4CCB-8FAF-CE5C4AF82038}" srcId="{C1E66B2B-0469-4ADF-B8EE-9B52D1FC1C7A}" destId="{732E8814-6700-4088-9D4F-79D6EBFE85C8}" srcOrd="3" destOrd="0" parTransId="{8B9DA1FF-4074-44DF-85F3-C77545F2A4AE}" sibTransId="{CB4D2896-806E-4DEA-B7E5-B619E601BFA8}"/>
    <dgm:cxn modelId="{9F7F76AE-9F17-4F3A-9747-4FE13C5AABEE}" srcId="{8AC4CBA8-E2CD-47D6-B027-D730DEDEE821}" destId="{CEB37AC2-AECD-4997-B05E-7FF31CAEC308}" srcOrd="0" destOrd="0" parTransId="{BBAA8A35-47B6-4E34-94BC-0A135961C797}" sibTransId="{446FEE1D-84E6-4E9C-A86D-042CE49606A4}"/>
    <dgm:cxn modelId="{2AA95DB5-949B-4B91-954D-DCC7A9D004A9}" srcId="{3D578F43-43FF-4D19-B740-F6A581E0C8BE}" destId="{F19C5227-60FB-4070-8A1B-9FFED758FFC3}" srcOrd="0" destOrd="0" parTransId="{1F9B5B3C-CF76-4BA7-B832-778EE1446896}" sibTransId="{30518D84-5DC1-424B-8C53-F5208825021D}"/>
    <dgm:cxn modelId="{5E18C8BC-07E8-4368-B43B-562C914FA7E9}" type="presOf" srcId="{3D578F43-43FF-4D19-B740-F6A581E0C8BE}" destId="{33546F62-5B4D-463E-A629-8D7CB5443E0A}" srcOrd="0" destOrd="0" presId="urn:microsoft.com/office/officeart/2008/layout/VerticalAccentList"/>
    <dgm:cxn modelId="{E77E87CF-2F10-4E3D-88D1-2C95515198CD}" type="presOf" srcId="{C1E66B2B-0469-4ADF-B8EE-9B52D1FC1C7A}" destId="{D62BA736-8055-48B7-9AEE-1C38EEFD8D99}" srcOrd="0" destOrd="0" presId="urn:microsoft.com/office/officeart/2008/layout/VerticalAccentList"/>
    <dgm:cxn modelId="{F2590FDB-36FD-4B30-A03C-DCC54BCC9161}" type="presOf" srcId="{E5B1F756-9FCC-4BB4-BECC-34CE4005FF03}" destId="{8BC7CC22-1276-4B72-AF5D-7863C6152902}" srcOrd="0" destOrd="0" presId="urn:microsoft.com/office/officeart/2008/layout/VerticalAccentList"/>
    <dgm:cxn modelId="{C67CDB29-7F0B-486E-A71A-B08FF007E4CC}" type="presParOf" srcId="{D62BA736-8055-48B7-9AEE-1C38EEFD8D99}" destId="{5E6BBCDD-99C4-43A8-BA64-A56493F3455D}" srcOrd="0" destOrd="0" presId="urn:microsoft.com/office/officeart/2008/layout/VerticalAccentList"/>
    <dgm:cxn modelId="{73656715-FD4C-4FEE-AF90-E51BC538017C}" type="presParOf" srcId="{5E6BBCDD-99C4-43A8-BA64-A56493F3455D}" destId="{537C5C5C-27BB-4312-8A19-25E7DD9F1A62}" srcOrd="0" destOrd="0" presId="urn:microsoft.com/office/officeart/2008/layout/VerticalAccentList"/>
    <dgm:cxn modelId="{524B3E9C-8F6B-4244-832A-E8EDF95C3EA0}" type="presParOf" srcId="{D62BA736-8055-48B7-9AEE-1C38EEFD8D99}" destId="{E9AFA4A7-88B6-4239-9A6B-0B1261BA78A2}" srcOrd="1" destOrd="0" presId="urn:microsoft.com/office/officeart/2008/layout/VerticalAccentList"/>
    <dgm:cxn modelId="{7A18BCDE-8756-48CE-B2F6-9BE38718A76A}" type="presParOf" srcId="{E9AFA4A7-88B6-4239-9A6B-0B1261BA78A2}" destId="{85CEC161-112B-4CD9-BE2D-B800BE6F9038}" srcOrd="0" destOrd="0" presId="urn:microsoft.com/office/officeart/2008/layout/VerticalAccentList"/>
    <dgm:cxn modelId="{4F6573DA-0C8C-4CA6-9E05-4AF10CF2829F}" type="presParOf" srcId="{E9AFA4A7-88B6-4239-9A6B-0B1261BA78A2}" destId="{4E4C55E2-1E3C-4A39-8B1E-B93E9CCFB6E4}" srcOrd="1" destOrd="0" presId="urn:microsoft.com/office/officeart/2008/layout/VerticalAccentList"/>
    <dgm:cxn modelId="{4F6A47C5-2A52-40ED-95E6-272FB5834993}" type="presParOf" srcId="{E9AFA4A7-88B6-4239-9A6B-0B1261BA78A2}" destId="{1DC0FA92-24F1-416E-BEC8-2F209C65A5BB}" srcOrd="2" destOrd="0" presId="urn:microsoft.com/office/officeart/2008/layout/VerticalAccentList"/>
    <dgm:cxn modelId="{C869280D-681D-4640-8AF6-4CAAE6BF179F}" type="presParOf" srcId="{E9AFA4A7-88B6-4239-9A6B-0B1261BA78A2}" destId="{E8824CA5-4241-4D0C-94FE-2C33A7BAFD19}" srcOrd="3" destOrd="0" presId="urn:microsoft.com/office/officeart/2008/layout/VerticalAccentList"/>
    <dgm:cxn modelId="{7DDFA533-244D-4197-99B8-5CA7EF2C4D04}" type="presParOf" srcId="{E9AFA4A7-88B6-4239-9A6B-0B1261BA78A2}" destId="{3F5D18AE-98F0-4802-A2C0-CAC4475A9A66}" srcOrd="4" destOrd="0" presId="urn:microsoft.com/office/officeart/2008/layout/VerticalAccentList"/>
    <dgm:cxn modelId="{CA63E9D1-A3F3-49CE-A007-A74F6D0E71CC}" type="presParOf" srcId="{E9AFA4A7-88B6-4239-9A6B-0B1261BA78A2}" destId="{87A0C9B4-2717-4739-A556-BE89D380298C}" srcOrd="5" destOrd="0" presId="urn:microsoft.com/office/officeart/2008/layout/VerticalAccentList"/>
    <dgm:cxn modelId="{69E8596E-F5A9-4F71-ACA8-62F1FDE5A6D0}" type="presParOf" srcId="{E9AFA4A7-88B6-4239-9A6B-0B1261BA78A2}" destId="{48C04F5B-F05F-4623-8534-324141AD2F23}" srcOrd="6" destOrd="0" presId="urn:microsoft.com/office/officeart/2008/layout/VerticalAccentList"/>
    <dgm:cxn modelId="{B2B850E5-68BC-4EC0-AFE0-A4B26E66FB1D}" type="presParOf" srcId="{E9AFA4A7-88B6-4239-9A6B-0B1261BA78A2}" destId="{8BC7CC22-1276-4B72-AF5D-7863C6152902}" srcOrd="7" destOrd="0" presId="urn:microsoft.com/office/officeart/2008/layout/VerticalAccentList"/>
    <dgm:cxn modelId="{2215F624-172A-45D1-94EA-40208BEF5007}" type="presParOf" srcId="{D62BA736-8055-48B7-9AEE-1C38EEFD8D99}" destId="{71586CC5-07FF-4CD1-BFA9-37F5D0DCAF05}" srcOrd="2" destOrd="0" presId="urn:microsoft.com/office/officeart/2008/layout/VerticalAccentList"/>
    <dgm:cxn modelId="{232E4CBF-3F63-4E92-A8D7-4096813E4D4D}" type="presParOf" srcId="{D62BA736-8055-48B7-9AEE-1C38EEFD8D99}" destId="{33A5DACF-EB22-4DCB-B70B-4F565AFCF93E}" srcOrd="3" destOrd="0" presId="urn:microsoft.com/office/officeart/2008/layout/VerticalAccentList"/>
    <dgm:cxn modelId="{211A27CF-96DC-42C8-8E4F-2D819B1C3A7A}" type="presParOf" srcId="{33A5DACF-EB22-4DCB-B70B-4F565AFCF93E}" destId="{9722DE8D-AF8E-48CB-BCFE-4B949D8CFB9B}" srcOrd="0" destOrd="0" presId="urn:microsoft.com/office/officeart/2008/layout/VerticalAccentList"/>
    <dgm:cxn modelId="{CEB9F445-8D5D-46B1-B065-06066D47B63E}" type="presParOf" srcId="{D62BA736-8055-48B7-9AEE-1C38EEFD8D99}" destId="{15F95FC2-8F17-47C9-935E-3FE2182BA46F}" srcOrd="4" destOrd="0" presId="urn:microsoft.com/office/officeart/2008/layout/VerticalAccentList"/>
    <dgm:cxn modelId="{6FA2D4B6-3C10-4B67-8AD2-5CA7D065D38A}" type="presParOf" srcId="{15F95FC2-8F17-47C9-935E-3FE2182BA46F}" destId="{CCDC95B0-206D-4A5C-8336-4AB3EB6ED06C}" srcOrd="0" destOrd="0" presId="urn:microsoft.com/office/officeart/2008/layout/VerticalAccentList"/>
    <dgm:cxn modelId="{75610EA7-F748-4221-9961-952655DC9076}" type="presParOf" srcId="{15F95FC2-8F17-47C9-935E-3FE2182BA46F}" destId="{4C38F071-683F-44DE-A835-C50D11088D7D}" srcOrd="1" destOrd="0" presId="urn:microsoft.com/office/officeart/2008/layout/VerticalAccentList"/>
    <dgm:cxn modelId="{6642619B-5606-4B7A-B4E2-7D7D992A766B}" type="presParOf" srcId="{15F95FC2-8F17-47C9-935E-3FE2182BA46F}" destId="{5BBA42FF-F4B6-4FC2-86B6-EFC2F086D1BE}" srcOrd="2" destOrd="0" presId="urn:microsoft.com/office/officeart/2008/layout/VerticalAccentList"/>
    <dgm:cxn modelId="{DC21226B-67BB-4F9D-93D6-7BFEB74E8ED8}" type="presParOf" srcId="{15F95FC2-8F17-47C9-935E-3FE2182BA46F}" destId="{9543A743-7FF4-450B-8E6E-B4E1EF929D2B}" srcOrd="3" destOrd="0" presId="urn:microsoft.com/office/officeart/2008/layout/VerticalAccentList"/>
    <dgm:cxn modelId="{F8D37D6B-A513-4F3E-8688-6917C96C75FD}" type="presParOf" srcId="{15F95FC2-8F17-47C9-935E-3FE2182BA46F}" destId="{1759E5F4-204D-4A17-B0E7-445210005D14}" srcOrd="4" destOrd="0" presId="urn:microsoft.com/office/officeart/2008/layout/VerticalAccentList"/>
    <dgm:cxn modelId="{FFB34044-2919-4AD6-B58F-993AFD541FAA}" type="presParOf" srcId="{15F95FC2-8F17-47C9-935E-3FE2182BA46F}" destId="{B0D2D155-8B61-4099-9F77-1278418DC8EB}" srcOrd="5" destOrd="0" presId="urn:microsoft.com/office/officeart/2008/layout/VerticalAccentList"/>
    <dgm:cxn modelId="{E2735A5E-6FD6-4826-A03A-1F73FDC43DA9}" type="presParOf" srcId="{15F95FC2-8F17-47C9-935E-3FE2182BA46F}" destId="{C9BACA11-FBD8-4580-BC14-313A0075ECE0}" srcOrd="6" destOrd="0" presId="urn:microsoft.com/office/officeart/2008/layout/VerticalAccentList"/>
    <dgm:cxn modelId="{A035413C-3DC7-40BD-873A-067ABD3C79E1}" type="presParOf" srcId="{15F95FC2-8F17-47C9-935E-3FE2182BA46F}" destId="{538DE373-4C16-43BA-8630-85A0426EFAB9}" srcOrd="7" destOrd="0" presId="urn:microsoft.com/office/officeart/2008/layout/VerticalAccentList"/>
    <dgm:cxn modelId="{090105D1-5E58-4700-B88C-A56FEA41379B}" type="presParOf" srcId="{D62BA736-8055-48B7-9AEE-1C38EEFD8D99}" destId="{C7E779AA-0437-4DDA-B6BD-BD62CC3CC875}" srcOrd="5" destOrd="0" presId="urn:microsoft.com/office/officeart/2008/layout/VerticalAccentList"/>
    <dgm:cxn modelId="{54A5A162-CC62-4873-9752-65ACE733B967}" type="presParOf" srcId="{D62BA736-8055-48B7-9AEE-1C38EEFD8D99}" destId="{EFE30786-5A23-4723-A46F-F9B3E0287054}" srcOrd="6" destOrd="0" presId="urn:microsoft.com/office/officeart/2008/layout/VerticalAccentList"/>
    <dgm:cxn modelId="{F8F42F8E-0EAF-4BD5-8761-C27AA6B97521}" type="presParOf" srcId="{EFE30786-5A23-4723-A46F-F9B3E0287054}" destId="{33546F62-5B4D-463E-A629-8D7CB5443E0A}" srcOrd="0" destOrd="0" presId="urn:microsoft.com/office/officeart/2008/layout/VerticalAccentList"/>
    <dgm:cxn modelId="{63FF4DA8-D99C-4C2F-800F-0FDCFDECE239}" type="presParOf" srcId="{D62BA736-8055-48B7-9AEE-1C38EEFD8D99}" destId="{0A71C340-640E-4052-856F-42BD7A95EF1A}" srcOrd="7" destOrd="0" presId="urn:microsoft.com/office/officeart/2008/layout/VerticalAccentList"/>
    <dgm:cxn modelId="{9AF80497-0704-4608-B91E-EE7CB2F46FA5}" type="presParOf" srcId="{0A71C340-640E-4052-856F-42BD7A95EF1A}" destId="{0429CF0C-436E-4B08-9AAE-0B6DC525767F}" srcOrd="0" destOrd="0" presId="urn:microsoft.com/office/officeart/2008/layout/VerticalAccentList"/>
    <dgm:cxn modelId="{D02AE98F-84CA-4152-8E51-30A399CD59EF}" type="presParOf" srcId="{0A71C340-640E-4052-856F-42BD7A95EF1A}" destId="{E146A7FC-A51E-4B6C-86BD-5A26735B215D}" srcOrd="1" destOrd="0" presId="urn:microsoft.com/office/officeart/2008/layout/VerticalAccentList"/>
    <dgm:cxn modelId="{7188A9C3-CC0C-424F-9F1A-A033A0F669CC}" type="presParOf" srcId="{0A71C340-640E-4052-856F-42BD7A95EF1A}" destId="{E8101A80-B9DF-4179-B688-E50E5B58A390}" srcOrd="2" destOrd="0" presId="urn:microsoft.com/office/officeart/2008/layout/VerticalAccentList"/>
    <dgm:cxn modelId="{D62DDCBF-A4B9-44A1-94ED-0DE83EA3B576}" type="presParOf" srcId="{0A71C340-640E-4052-856F-42BD7A95EF1A}" destId="{EEA59DE8-62E1-4EFF-BC01-ED85D5DB50DC}" srcOrd="3" destOrd="0" presId="urn:microsoft.com/office/officeart/2008/layout/VerticalAccentList"/>
    <dgm:cxn modelId="{916018BF-53D0-4E3F-A065-0A76277C63A9}" type="presParOf" srcId="{0A71C340-640E-4052-856F-42BD7A95EF1A}" destId="{81197D27-422E-4928-AC01-1C9A400C1613}" srcOrd="4" destOrd="0" presId="urn:microsoft.com/office/officeart/2008/layout/VerticalAccentList"/>
    <dgm:cxn modelId="{FBE0817E-3B1A-41C0-AB75-68CBE4694DA4}" type="presParOf" srcId="{0A71C340-640E-4052-856F-42BD7A95EF1A}" destId="{5C0977BD-C1B3-464B-A9FB-0F547B90C9A4}" srcOrd="5" destOrd="0" presId="urn:microsoft.com/office/officeart/2008/layout/VerticalAccentList"/>
    <dgm:cxn modelId="{C12FC0A0-C27D-4D37-97C9-671E384331FB}" type="presParOf" srcId="{0A71C340-640E-4052-856F-42BD7A95EF1A}" destId="{704ED82B-3A30-4462-BB06-88779C06DE10}" srcOrd="6" destOrd="0" presId="urn:microsoft.com/office/officeart/2008/layout/VerticalAccentList"/>
    <dgm:cxn modelId="{81AF7AB0-1E8D-4D3A-ACDB-9E0609BFB0E6}" type="presParOf" srcId="{0A71C340-640E-4052-856F-42BD7A95EF1A}" destId="{D91ADDC0-7DD6-40BD-A435-6119E05C0184}" srcOrd="7" destOrd="0" presId="urn:microsoft.com/office/officeart/2008/layout/VerticalAccentList"/>
    <dgm:cxn modelId="{CE40FD3F-8CCE-4986-BE57-3317D641DA76}" type="presParOf" srcId="{D62BA736-8055-48B7-9AEE-1C38EEFD8D99}" destId="{F92F676B-245D-47A4-A272-41C44CA8F3D8}" srcOrd="8" destOrd="0" presId="urn:microsoft.com/office/officeart/2008/layout/VerticalAccentList"/>
    <dgm:cxn modelId="{FF95763D-23D2-4033-9FFB-2EB8F482177E}" type="presParOf" srcId="{D62BA736-8055-48B7-9AEE-1C38EEFD8D99}" destId="{4A7AF770-CE21-4761-BBA7-2EB1F597C5B3}" srcOrd="9" destOrd="0" presId="urn:microsoft.com/office/officeart/2008/layout/VerticalAccentList"/>
    <dgm:cxn modelId="{9F1A9199-CC1B-49E4-962D-AED212FF6321}" type="presParOf" srcId="{4A7AF770-CE21-4761-BBA7-2EB1F597C5B3}" destId="{F4F5E702-F8AF-4476-A9BE-16E6B315C8D3}" srcOrd="0" destOrd="0" presId="urn:microsoft.com/office/officeart/2008/layout/VerticalAccentList"/>
    <dgm:cxn modelId="{AA6861D3-1AF6-453B-818B-679C01191FB9}" type="presParOf" srcId="{D62BA736-8055-48B7-9AEE-1C38EEFD8D99}" destId="{044FBE1B-4042-4B74-A295-BE8751F9C6AF}" srcOrd="10" destOrd="0" presId="urn:microsoft.com/office/officeart/2008/layout/VerticalAccentList"/>
    <dgm:cxn modelId="{644B0526-329B-4D97-B741-632F0201C9DE}" type="presParOf" srcId="{044FBE1B-4042-4B74-A295-BE8751F9C6AF}" destId="{847370B5-C8A8-4175-BFBC-900745DC9F55}" srcOrd="0" destOrd="0" presId="urn:microsoft.com/office/officeart/2008/layout/VerticalAccentList"/>
    <dgm:cxn modelId="{C348B428-0291-4DBC-A2E4-4991CBF50F4A}" type="presParOf" srcId="{044FBE1B-4042-4B74-A295-BE8751F9C6AF}" destId="{BB4FF437-077E-435A-B4EB-74479F49352A}" srcOrd="1" destOrd="0" presId="urn:microsoft.com/office/officeart/2008/layout/VerticalAccentList"/>
    <dgm:cxn modelId="{32B63A5C-B682-41C4-A18C-8BBA05B2E263}" type="presParOf" srcId="{044FBE1B-4042-4B74-A295-BE8751F9C6AF}" destId="{91506A7C-0125-4D40-8134-3F5BCEF44072}" srcOrd="2" destOrd="0" presId="urn:microsoft.com/office/officeart/2008/layout/VerticalAccentList"/>
    <dgm:cxn modelId="{9BB87C14-25A0-4C5D-86CA-9893731BADE2}" type="presParOf" srcId="{044FBE1B-4042-4B74-A295-BE8751F9C6AF}" destId="{459EAB88-F255-4BDE-AA3F-10155F959255}" srcOrd="3" destOrd="0" presId="urn:microsoft.com/office/officeart/2008/layout/VerticalAccentList"/>
    <dgm:cxn modelId="{18A62DB4-38E5-43C5-AEF7-4548AC687BB1}" type="presParOf" srcId="{044FBE1B-4042-4B74-A295-BE8751F9C6AF}" destId="{5FAEC293-28B9-4F39-BB7E-A69C5BACE444}" srcOrd="4" destOrd="0" presId="urn:microsoft.com/office/officeart/2008/layout/VerticalAccentList"/>
    <dgm:cxn modelId="{8F885C4C-F5EB-4898-A86B-005F045AF6BF}" type="presParOf" srcId="{044FBE1B-4042-4B74-A295-BE8751F9C6AF}" destId="{8EADE5D5-3BD7-4189-BCB0-C41B7B458231}" srcOrd="5" destOrd="0" presId="urn:microsoft.com/office/officeart/2008/layout/VerticalAccentList"/>
    <dgm:cxn modelId="{E09EE290-E70E-4C1B-8D3B-82769728844C}" type="presParOf" srcId="{044FBE1B-4042-4B74-A295-BE8751F9C6AF}" destId="{2A0170BA-0FE0-470F-9347-114A5FDA8CED}" srcOrd="6" destOrd="0" presId="urn:microsoft.com/office/officeart/2008/layout/VerticalAccentList"/>
    <dgm:cxn modelId="{A1F10944-6D38-4B95-9FE7-60EF65C2ABA7}" type="presParOf" srcId="{044FBE1B-4042-4B74-A295-BE8751F9C6AF}" destId="{D9A8A92A-21B6-4EEF-9E0D-938E2818B0AB}"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ED9BD02F-E339-4090-B585-3F3365AD045F}">
      <dgm:prSet phldrT="[Text]" custT="1"/>
      <dgm:spPr/>
      <dgm:t>
        <a:bodyPr/>
        <a:lstStyle/>
        <a:p>
          <a:r>
            <a:rPr lang="en-US" sz="2400" b="1" dirty="0"/>
            <a:t>Dedicated Study time</a:t>
          </a:r>
        </a:p>
      </dgm:t>
    </dgm:pt>
    <dgm:pt modelId="{D6DB04DC-2F26-4921-A61C-6F43970C9150}" type="parTrans" cxnId="{008C2564-1A79-4534-A182-C2CDA5BAD772}">
      <dgm:prSet/>
      <dgm:spPr/>
      <dgm:t>
        <a:bodyPr/>
        <a:lstStyle/>
        <a:p>
          <a:endParaRPr lang="en-US"/>
        </a:p>
      </dgm:t>
    </dgm:pt>
    <dgm:pt modelId="{EADF7916-DAFB-44F1-844C-3E290729B7FE}" type="sibTrans" cxnId="{008C2564-1A79-4534-A182-C2CDA5BAD772}">
      <dgm:prSet/>
      <dgm:spPr/>
      <dgm:t>
        <a:bodyPr/>
        <a:lstStyle/>
        <a:p>
          <a:endParaRPr lang="en-US"/>
        </a:p>
      </dgm:t>
    </dgm:pt>
    <dgm:pt modelId="{B939D0C7-0BEE-48BD-B32F-DC4D3CDBB56C}">
      <dgm:prSet phldrT="[Text]"/>
      <dgm:spPr/>
      <dgm:t>
        <a:bodyPr/>
        <a:lstStyle/>
        <a:p>
          <a:r>
            <a:rPr lang="en-US" b="1" dirty="0"/>
            <a:t>30 mins Day/night Pick a time; make it happen!</a:t>
          </a:r>
        </a:p>
      </dgm:t>
    </dgm:pt>
    <dgm:pt modelId="{477E4187-86CD-4745-B7AF-64AE1BA72E9A}" type="parTrans" cxnId="{B545A095-E3F0-49DA-841A-8B9B2CE72CC5}">
      <dgm:prSet/>
      <dgm:spPr/>
      <dgm:t>
        <a:bodyPr/>
        <a:lstStyle/>
        <a:p>
          <a:endParaRPr lang="en-US"/>
        </a:p>
      </dgm:t>
    </dgm:pt>
    <dgm:pt modelId="{2EB33E5B-7515-4504-8EC4-E7CE57370B34}" type="sibTrans" cxnId="{B545A095-E3F0-49DA-841A-8B9B2CE72CC5}">
      <dgm:prSet/>
      <dgm:spPr/>
      <dgm:t>
        <a:bodyPr/>
        <a:lstStyle/>
        <a:p>
          <a:endParaRPr lang="en-US"/>
        </a:p>
      </dgm:t>
    </dgm:pt>
    <dgm:pt modelId="{2722BBAF-380A-4430-BC0C-E409E2C88A23}">
      <dgm:prSet phldrT="[Text]"/>
      <dgm:spPr/>
      <dgm:t>
        <a:bodyPr/>
        <a:lstStyle/>
        <a:p>
          <a:r>
            <a:rPr lang="en-US" b="1"/>
            <a:t>Read Faster</a:t>
          </a:r>
          <a:endParaRPr lang="en-US" b="1" dirty="0"/>
        </a:p>
      </dgm:t>
    </dgm:pt>
    <dgm:pt modelId="{0C068086-B08E-4D44-BEBD-128079E31591}" type="parTrans" cxnId="{A5D8C496-2A1E-493D-A479-42F3258A95C4}">
      <dgm:prSet/>
      <dgm:spPr/>
      <dgm:t>
        <a:bodyPr/>
        <a:lstStyle/>
        <a:p>
          <a:endParaRPr lang="en-US"/>
        </a:p>
      </dgm:t>
    </dgm:pt>
    <dgm:pt modelId="{1F95F32B-D648-4AB3-9248-3B8AB7558C98}" type="sibTrans" cxnId="{A5D8C496-2A1E-493D-A479-42F3258A95C4}">
      <dgm:prSet/>
      <dgm:spPr/>
      <dgm:t>
        <a:bodyPr/>
        <a:lstStyle/>
        <a:p>
          <a:endParaRPr lang="en-US"/>
        </a:p>
      </dgm:t>
    </dgm:pt>
    <dgm:pt modelId="{F6C9BE19-E4F1-4587-947D-37865E1EABE2}">
      <dgm:prSet phldrT="[Text]"/>
      <dgm:spPr/>
      <dgm:t>
        <a:bodyPr/>
        <a:lstStyle/>
        <a:p>
          <a:r>
            <a:rPr lang="en-US" dirty="0"/>
            <a:t>DO NOT GO BACK! </a:t>
          </a:r>
          <a:endParaRPr lang="en-US" b="1" dirty="0"/>
        </a:p>
      </dgm:t>
    </dgm:pt>
    <dgm:pt modelId="{D438B056-811E-4383-A12F-1CDF0D7D05D6}" type="parTrans" cxnId="{EB5BCAFC-F384-4B74-A6F4-B0AC8D76FE6B}">
      <dgm:prSet/>
      <dgm:spPr/>
      <dgm:t>
        <a:bodyPr/>
        <a:lstStyle/>
        <a:p>
          <a:endParaRPr lang="en-US"/>
        </a:p>
      </dgm:t>
    </dgm:pt>
    <dgm:pt modelId="{83BC3477-5D94-418D-A0BE-BC7A8703FC81}" type="sibTrans" cxnId="{EB5BCAFC-F384-4B74-A6F4-B0AC8D76FE6B}">
      <dgm:prSet/>
      <dgm:spPr/>
      <dgm:t>
        <a:bodyPr/>
        <a:lstStyle/>
        <a:p>
          <a:endParaRPr lang="en-US"/>
        </a:p>
      </dgm:t>
    </dgm:pt>
    <dgm:pt modelId="{518FBBB2-AD67-4961-885F-2BE8DAAE08AF}">
      <dgm:prSet phldrT="[Text]"/>
      <dgm:spPr/>
      <dgm:t>
        <a:bodyPr/>
        <a:lstStyle/>
        <a:p>
          <a:r>
            <a:rPr lang="en-US" b="1" dirty="0"/>
            <a:t>Use your finger, keep it moving make eyes follow</a:t>
          </a:r>
        </a:p>
      </dgm:t>
    </dgm:pt>
    <dgm:pt modelId="{05F630A5-59AC-4AD2-A8E7-63F37EAA9CB0}" type="parTrans" cxnId="{D2B1067B-A8F7-4A16-A7EC-4CA90141453B}">
      <dgm:prSet/>
      <dgm:spPr/>
      <dgm:t>
        <a:bodyPr/>
        <a:lstStyle/>
        <a:p>
          <a:endParaRPr lang="en-US"/>
        </a:p>
      </dgm:t>
    </dgm:pt>
    <dgm:pt modelId="{FBAF0E1F-6254-45CD-B6BF-57E524ED0752}" type="sibTrans" cxnId="{D2B1067B-A8F7-4A16-A7EC-4CA90141453B}">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3">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21"/>
      <dgm:spPr/>
    </dgm:pt>
    <dgm:pt modelId="{EE0AB3AA-D3AB-48E1-9321-A3137B8D322E}" type="pres">
      <dgm:prSet presAssocID="{D464049D-740D-4FE9-A0DA-CD61A1FF4485}" presName="chevron2" presStyleLbl="alignNode1" presStyleIdx="1" presStyleCnt="21"/>
      <dgm:spPr/>
    </dgm:pt>
    <dgm:pt modelId="{9329C696-5B71-4928-A272-8948028E97E5}" type="pres">
      <dgm:prSet presAssocID="{D464049D-740D-4FE9-A0DA-CD61A1FF4485}" presName="chevron3" presStyleLbl="alignNode1" presStyleIdx="2" presStyleCnt="21"/>
      <dgm:spPr/>
    </dgm:pt>
    <dgm:pt modelId="{38B69B3D-B02E-4121-82C7-F0C86715384C}" type="pres">
      <dgm:prSet presAssocID="{D464049D-740D-4FE9-A0DA-CD61A1FF4485}" presName="chevron4" presStyleLbl="alignNode1" presStyleIdx="3" presStyleCnt="21"/>
      <dgm:spPr/>
    </dgm:pt>
    <dgm:pt modelId="{F924661F-8EEB-4E1B-A452-D985D6D04D0A}" type="pres">
      <dgm:prSet presAssocID="{D464049D-740D-4FE9-A0DA-CD61A1FF4485}" presName="chevron5" presStyleLbl="alignNode1" presStyleIdx="4" presStyleCnt="21"/>
      <dgm:spPr/>
    </dgm:pt>
    <dgm:pt modelId="{C98C52F9-726D-4807-ABED-4E29C1B934C9}" type="pres">
      <dgm:prSet presAssocID="{D464049D-740D-4FE9-A0DA-CD61A1FF4485}" presName="chevron6" presStyleLbl="alignNode1" presStyleIdx="5" presStyleCnt="21"/>
      <dgm:spPr/>
    </dgm:pt>
    <dgm:pt modelId="{B9A8AC12-3C04-42B5-B797-2F1380D76C01}" type="pres">
      <dgm:prSet presAssocID="{D464049D-740D-4FE9-A0DA-CD61A1FF4485}" presName="chevron7" presStyleLbl="alignNode1" presStyleIdx="6" presStyleCnt="21"/>
      <dgm:spPr/>
    </dgm:pt>
    <dgm:pt modelId="{A3321F54-D695-48CF-9C80-8D8D97947C77}" type="pres">
      <dgm:prSet presAssocID="{D464049D-740D-4FE9-A0DA-CD61A1FF4485}" presName="childtext" presStyleLbl="solidFgAcc1" presStyleIdx="0" presStyleCnt="3">
        <dgm:presLayoutVars>
          <dgm:chMax/>
          <dgm:chPref val="0"/>
          <dgm:bulletEnabled val="1"/>
        </dgm:presLayoutVars>
      </dgm:prSet>
      <dgm:spPr/>
    </dgm:pt>
    <dgm:pt modelId="{E1950DB5-E116-45D3-A3B0-64971B3371F0}" type="pres">
      <dgm:prSet presAssocID="{F2D5CC77-6B85-4437-B8E8-164D1B8E9B2A}" presName="sibTrans" presStyleCnt="0"/>
      <dgm:spPr/>
    </dgm:pt>
    <dgm:pt modelId="{D7C438E6-861C-4874-9CC6-5A207A42D000}" type="pres">
      <dgm:prSet presAssocID="{ED9BD02F-E339-4090-B585-3F3365AD045F}" presName="parenttextcomposite" presStyleCnt="0"/>
      <dgm:spPr/>
    </dgm:pt>
    <dgm:pt modelId="{4E668978-DD2E-4455-8F1B-460890CEDDD0}" type="pres">
      <dgm:prSet presAssocID="{ED9BD02F-E339-4090-B585-3F3365AD045F}" presName="parenttext" presStyleLbl="revTx" presStyleIdx="1" presStyleCnt="3">
        <dgm:presLayoutVars>
          <dgm:chMax/>
          <dgm:chPref val="2"/>
          <dgm:bulletEnabled val="1"/>
        </dgm:presLayoutVars>
      </dgm:prSet>
      <dgm:spPr/>
    </dgm:pt>
    <dgm:pt modelId="{EA75828D-67D5-4AB1-9A4C-BD61C172E318}" type="pres">
      <dgm:prSet presAssocID="{ED9BD02F-E339-4090-B585-3F3365AD045F}" presName="composite" presStyleCnt="0"/>
      <dgm:spPr/>
    </dgm:pt>
    <dgm:pt modelId="{1185CAAF-D23B-4B96-A044-FF5C28F24859}" type="pres">
      <dgm:prSet presAssocID="{ED9BD02F-E339-4090-B585-3F3365AD045F}" presName="chevron1" presStyleLbl="alignNode1" presStyleIdx="7" presStyleCnt="21"/>
      <dgm:spPr/>
    </dgm:pt>
    <dgm:pt modelId="{5F7A619F-E82B-4A9D-8E03-ADD7F3A04761}" type="pres">
      <dgm:prSet presAssocID="{ED9BD02F-E339-4090-B585-3F3365AD045F}" presName="chevron2" presStyleLbl="alignNode1" presStyleIdx="8" presStyleCnt="21"/>
      <dgm:spPr/>
    </dgm:pt>
    <dgm:pt modelId="{0551AF3A-90E8-4FF7-94B9-607493F493F5}" type="pres">
      <dgm:prSet presAssocID="{ED9BD02F-E339-4090-B585-3F3365AD045F}" presName="chevron3" presStyleLbl="alignNode1" presStyleIdx="9" presStyleCnt="21"/>
      <dgm:spPr/>
    </dgm:pt>
    <dgm:pt modelId="{A2E46F09-FFC4-403D-8EAB-C5598E735292}" type="pres">
      <dgm:prSet presAssocID="{ED9BD02F-E339-4090-B585-3F3365AD045F}" presName="chevron4" presStyleLbl="alignNode1" presStyleIdx="10" presStyleCnt="21"/>
      <dgm:spPr/>
    </dgm:pt>
    <dgm:pt modelId="{73CA0293-0467-42C1-98F1-C385719E54CD}" type="pres">
      <dgm:prSet presAssocID="{ED9BD02F-E339-4090-B585-3F3365AD045F}" presName="chevron5" presStyleLbl="alignNode1" presStyleIdx="11" presStyleCnt="21"/>
      <dgm:spPr/>
    </dgm:pt>
    <dgm:pt modelId="{E72F9714-3B2C-41F8-ABA2-2AD13481E570}" type="pres">
      <dgm:prSet presAssocID="{ED9BD02F-E339-4090-B585-3F3365AD045F}" presName="chevron6" presStyleLbl="alignNode1" presStyleIdx="12" presStyleCnt="21"/>
      <dgm:spPr/>
    </dgm:pt>
    <dgm:pt modelId="{00138509-142F-489D-97C1-413B3041444A}" type="pres">
      <dgm:prSet presAssocID="{ED9BD02F-E339-4090-B585-3F3365AD045F}" presName="chevron7" presStyleLbl="alignNode1" presStyleIdx="13" presStyleCnt="21"/>
      <dgm:spPr/>
    </dgm:pt>
    <dgm:pt modelId="{B8CEAD29-E03C-42DC-BC09-1B4E055CFC2D}" type="pres">
      <dgm:prSet presAssocID="{ED9BD02F-E339-4090-B585-3F3365AD045F}" presName="childtext" presStyleLbl="solidFgAcc1" presStyleIdx="1" presStyleCnt="3">
        <dgm:presLayoutVars>
          <dgm:chMax/>
          <dgm:chPref val="0"/>
          <dgm:bulletEnabled val="1"/>
        </dgm:presLayoutVars>
      </dgm:prSet>
      <dgm:spPr/>
    </dgm:pt>
    <dgm:pt modelId="{35476343-3214-4608-8015-5D6FE80F138D}" type="pres">
      <dgm:prSet presAssocID="{EADF7916-DAFB-44F1-844C-3E290729B7FE}" presName="sibTrans" presStyleCnt="0"/>
      <dgm:spPr/>
    </dgm:pt>
    <dgm:pt modelId="{6C109A5E-CE0F-4B40-BF07-54C0A1F9D89E}" type="pres">
      <dgm:prSet presAssocID="{2722BBAF-380A-4430-BC0C-E409E2C88A23}" presName="parenttextcomposite" presStyleCnt="0"/>
      <dgm:spPr/>
    </dgm:pt>
    <dgm:pt modelId="{C652C35B-E3D1-4411-B684-28295DBB62F3}" type="pres">
      <dgm:prSet presAssocID="{2722BBAF-380A-4430-BC0C-E409E2C88A23}" presName="parenttext" presStyleLbl="revTx" presStyleIdx="2" presStyleCnt="3">
        <dgm:presLayoutVars>
          <dgm:chMax/>
          <dgm:chPref val="2"/>
          <dgm:bulletEnabled val="1"/>
        </dgm:presLayoutVars>
      </dgm:prSet>
      <dgm:spPr/>
    </dgm:pt>
    <dgm:pt modelId="{5A19F029-E48F-4D4F-9B78-B15CFE65A504}" type="pres">
      <dgm:prSet presAssocID="{2722BBAF-380A-4430-BC0C-E409E2C88A23}" presName="composite" presStyleCnt="0"/>
      <dgm:spPr/>
    </dgm:pt>
    <dgm:pt modelId="{E6C1B811-16F7-40E6-A3C6-9BF9B07AD014}" type="pres">
      <dgm:prSet presAssocID="{2722BBAF-380A-4430-BC0C-E409E2C88A23}" presName="chevron1" presStyleLbl="alignNode1" presStyleIdx="14" presStyleCnt="21"/>
      <dgm:spPr/>
    </dgm:pt>
    <dgm:pt modelId="{47906D3E-1CF6-42BA-A2B7-544896BCA658}" type="pres">
      <dgm:prSet presAssocID="{2722BBAF-380A-4430-BC0C-E409E2C88A23}" presName="chevron2" presStyleLbl="alignNode1" presStyleIdx="15" presStyleCnt="21"/>
      <dgm:spPr/>
    </dgm:pt>
    <dgm:pt modelId="{36D45DDD-AB74-46CC-A22E-B43B6D6FFBFA}" type="pres">
      <dgm:prSet presAssocID="{2722BBAF-380A-4430-BC0C-E409E2C88A23}" presName="chevron3" presStyleLbl="alignNode1" presStyleIdx="16" presStyleCnt="21"/>
      <dgm:spPr/>
    </dgm:pt>
    <dgm:pt modelId="{DA800A51-EEF9-4A11-ACDE-BFB6B164518D}" type="pres">
      <dgm:prSet presAssocID="{2722BBAF-380A-4430-BC0C-E409E2C88A23}" presName="chevron4" presStyleLbl="alignNode1" presStyleIdx="17" presStyleCnt="21"/>
      <dgm:spPr/>
    </dgm:pt>
    <dgm:pt modelId="{8333698D-2C70-4EDE-9B51-FF2453F479AB}" type="pres">
      <dgm:prSet presAssocID="{2722BBAF-380A-4430-BC0C-E409E2C88A23}" presName="chevron5" presStyleLbl="alignNode1" presStyleIdx="18" presStyleCnt="21"/>
      <dgm:spPr/>
    </dgm:pt>
    <dgm:pt modelId="{D0DFE717-589A-4F64-8F5E-300331375BDC}" type="pres">
      <dgm:prSet presAssocID="{2722BBAF-380A-4430-BC0C-E409E2C88A23}" presName="chevron6" presStyleLbl="alignNode1" presStyleIdx="19" presStyleCnt="21"/>
      <dgm:spPr/>
    </dgm:pt>
    <dgm:pt modelId="{D0718D9C-F534-46FD-99D4-42B12B4D0CF8}" type="pres">
      <dgm:prSet presAssocID="{2722BBAF-380A-4430-BC0C-E409E2C88A23}" presName="chevron7" presStyleLbl="alignNode1" presStyleIdx="20" presStyleCnt="21"/>
      <dgm:spPr/>
    </dgm:pt>
    <dgm:pt modelId="{072D7890-8089-4415-8CDF-9540B6A09B9D}" type="pres">
      <dgm:prSet presAssocID="{2722BBAF-380A-4430-BC0C-E409E2C88A23}" presName="childtext" presStyleLbl="solidFgAcc1" presStyleIdx="2" presStyleCnt="3" custScaleY="80926">
        <dgm:presLayoutVars>
          <dgm:chMax/>
          <dgm:chPref val="0"/>
          <dgm:bulletEnabled val="1"/>
        </dgm:presLayoutVars>
      </dgm:prSet>
      <dgm:spPr/>
    </dgm:pt>
  </dgm:ptLst>
  <dgm:cxnLst>
    <dgm:cxn modelId="{16CE2E2B-808A-46F0-B000-9EAAF4650BD8}" type="presOf" srcId="{34A06061-01B4-403F-A125-8B61A19991F0}" destId="{A3321F54-D695-48CF-9C80-8D8D97947C77}" srcOrd="0" destOrd="0" presId="urn:microsoft.com/office/officeart/2008/layout/VerticalAccentList"/>
    <dgm:cxn modelId="{6A1B4D3C-6B21-47A2-9915-A41F064C2223}" type="presOf" srcId="{F6C9BE19-E4F1-4587-947D-37865E1EABE2}" destId="{072D7890-8089-4415-8CDF-9540B6A09B9D}" srcOrd="0" destOrd="0" presId="urn:microsoft.com/office/officeart/2008/layout/VerticalAccentList"/>
    <dgm:cxn modelId="{5F24553D-A5E2-47C1-A690-B706DF2F4E4F}" type="presOf" srcId="{518FBBB2-AD67-4961-885F-2BE8DAAE08AF}" destId="{072D7890-8089-4415-8CDF-9540B6A09B9D}" srcOrd="0" destOrd="1" presId="urn:microsoft.com/office/officeart/2008/layout/VerticalAccentList"/>
    <dgm:cxn modelId="{008C2564-1A79-4534-A182-C2CDA5BAD772}" srcId="{3E04A716-B106-4C88-ADD4-4F101E22C607}" destId="{ED9BD02F-E339-4090-B585-3F3365AD045F}" srcOrd="1" destOrd="0" parTransId="{D6DB04DC-2F26-4921-A61C-6F43970C9150}" sibTransId="{EADF7916-DAFB-44F1-844C-3E290729B7FE}"/>
    <dgm:cxn modelId="{D2B1067B-A8F7-4A16-A7EC-4CA90141453B}" srcId="{2722BBAF-380A-4430-BC0C-E409E2C88A23}" destId="{518FBBB2-AD67-4961-885F-2BE8DAAE08AF}" srcOrd="1" destOrd="0" parTransId="{05F630A5-59AC-4AD2-A8E7-63F37EAA9CB0}" sibTransId="{FBAF0E1F-6254-45CD-B6BF-57E524ED0752}"/>
    <dgm:cxn modelId="{B545A095-E3F0-49DA-841A-8B9B2CE72CC5}" srcId="{ED9BD02F-E339-4090-B585-3F3365AD045F}" destId="{B939D0C7-0BEE-48BD-B32F-DC4D3CDBB56C}" srcOrd="0" destOrd="0" parTransId="{477E4187-86CD-4745-B7AF-64AE1BA72E9A}" sibTransId="{2EB33E5B-7515-4504-8EC4-E7CE57370B34}"/>
    <dgm:cxn modelId="{643F2E96-85ED-4407-867B-2658A3C50B16}" type="presOf" srcId="{ED9BD02F-E339-4090-B585-3F3365AD045F}" destId="{4E668978-DD2E-4455-8F1B-460890CEDDD0}" srcOrd="0" destOrd="0" presId="urn:microsoft.com/office/officeart/2008/layout/VerticalAccentList"/>
    <dgm:cxn modelId="{A5D8C496-2A1E-493D-A479-42F3258A95C4}" srcId="{3E04A716-B106-4C88-ADD4-4F101E22C607}" destId="{2722BBAF-380A-4430-BC0C-E409E2C88A23}" srcOrd="2" destOrd="0" parTransId="{0C068086-B08E-4D44-BEBD-128079E31591}" sibTransId="{1F95F32B-D648-4AB3-9248-3B8AB7558C98}"/>
    <dgm:cxn modelId="{A575ECA1-C4E2-4353-A321-C754046CF012}" type="presOf" srcId="{3E04A716-B106-4C88-ADD4-4F101E22C607}" destId="{CC29E4EB-DEC7-4A77-B8FD-8661E7B639E7}" srcOrd="0" destOrd="0" presId="urn:microsoft.com/office/officeart/2008/layout/VerticalAccentList"/>
    <dgm:cxn modelId="{D2C8E6B1-3DD6-42CF-9373-B5F1ACEEE140}" type="presOf" srcId="{B939D0C7-0BEE-48BD-B32F-DC4D3CDBB56C}" destId="{B8CEAD29-E03C-42DC-BC09-1B4E055CFC2D}" srcOrd="0" destOrd="0" presId="urn:microsoft.com/office/officeart/2008/layout/VerticalAccentList"/>
    <dgm:cxn modelId="{6FE27EB7-C23D-4408-B4A8-E543AC2380C7}" type="presOf" srcId="{2722BBAF-380A-4430-BC0C-E409E2C88A23}" destId="{C652C35B-E3D1-4411-B684-28295DBB62F3}"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EB5BCAFC-F384-4B74-A6F4-B0AC8D76FE6B}" srcId="{2722BBAF-380A-4430-BC0C-E409E2C88A23}" destId="{F6C9BE19-E4F1-4587-947D-37865E1EABE2}" srcOrd="0" destOrd="0" parTransId="{D438B056-811E-4383-A12F-1CDF0D7D05D6}" sibTransId="{83BC3477-5D94-418D-A0BE-BC7A8703FC81}"/>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D4778657-A808-40E5-96DF-F2264FB6CCB3}" type="presParOf" srcId="{CC29E4EB-DEC7-4A77-B8FD-8661E7B639E7}" destId="{D7C438E6-861C-4874-9CC6-5A207A42D000}" srcOrd="3" destOrd="0" presId="urn:microsoft.com/office/officeart/2008/layout/VerticalAccentList"/>
    <dgm:cxn modelId="{09959361-B552-49B4-B8EC-CEA6DB51184C}" type="presParOf" srcId="{D7C438E6-861C-4874-9CC6-5A207A42D000}" destId="{4E668978-DD2E-4455-8F1B-460890CEDDD0}" srcOrd="0" destOrd="0" presId="urn:microsoft.com/office/officeart/2008/layout/VerticalAccentList"/>
    <dgm:cxn modelId="{261054D5-4CB7-41F4-AFCB-78A9126E0D5C}" type="presParOf" srcId="{CC29E4EB-DEC7-4A77-B8FD-8661E7B639E7}" destId="{EA75828D-67D5-4AB1-9A4C-BD61C172E318}" srcOrd="4" destOrd="0" presId="urn:microsoft.com/office/officeart/2008/layout/VerticalAccentList"/>
    <dgm:cxn modelId="{7D40F444-A977-48DC-8507-2B639D2BE742}" type="presParOf" srcId="{EA75828D-67D5-4AB1-9A4C-BD61C172E318}" destId="{1185CAAF-D23B-4B96-A044-FF5C28F24859}" srcOrd="0" destOrd="0" presId="urn:microsoft.com/office/officeart/2008/layout/VerticalAccentList"/>
    <dgm:cxn modelId="{3CD65168-122E-45CA-84AB-F2F8F7A25A0D}" type="presParOf" srcId="{EA75828D-67D5-4AB1-9A4C-BD61C172E318}" destId="{5F7A619F-E82B-4A9D-8E03-ADD7F3A04761}" srcOrd="1" destOrd="0" presId="urn:microsoft.com/office/officeart/2008/layout/VerticalAccentList"/>
    <dgm:cxn modelId="{EFCD929E-3771-4104-B1CC-4857B9849C90}" type="presParOf" srcId="{EA75828D-67D5-4AB1-9A4C-BD61C172E318}" destId="{0551AF3A-90E8-4FF7-94B9-607493F493F5}" srcOrd="2" destOrd="0" presId="urn:microsoft.com/office/officeart/2008/layout/VerticalAccentList"/>
    <dgm:cxn modelId="{A3DF8EAB-DE1F-40AE-B35F-5F7DDC00F912}" type="presParOf" srcId="{EA75828D-67D5-4AB1-9A4C-BD61C172E318}" destId="{A2E46F09-FFC4-403D-8EAB-C5598E735292}" srcOrd="3" destOrd="0" presId="urn:microsoft.com/office/officeart/2008/layout/VerticalAccentList"/>
    <dgm:cxn modelId="{D9CA88E7-2281-4D81-9F32-1DD99B4C65B2}" type="presParOf" srcId="{EA75828D-67D5-4AB1-9A4C-BD61C172E318}" destId="{73CA0293-0467-42C1-98F1-C385719E54CD}" srcOrd="4" destOrd="0" presId="urn:microsoft.com/office/officeart/2008/layout/VerticalAccentList"/>
    <dgm:cxn modelId="{D7FF9E1E-17B4-46A2-BE26-732BE99654DE}" type="presParOf" srcId="{EA75828D-67D5-4AB1-9A4C-BD61C172E318}" destId="{E72F9714-3B2C-41F8-ABA2-2AD13481E570}" srcOrd="5" destOrd="0" presId="urn:microsoft.com/office/officeart/2008/layout/VerticalAccentList"/>
    <dgm:cxn modelId="{B6719F88-467B-462A-90FE-8FD2257FC842}" type="presParOf" srcId="{EA75828D-67D5-4AB1-9A4C-BD61C172E318}" destId="{00138509-142F-489D-97C1-413B3041444A}" srcOrd="6" destOrd="0" presId="urn:microsoft.com/office/officeart/2008/layout/VerticalAccentList"/>
    <dgm:cxn modelId="{16D0EE60-F196-4E5F-86E4-A3DA5762B262}" type="presParOf" srcId="{EA75828D-67D5-4AB1-9A4C-BD61C172E318}" destId="{B8CEAD29-E03C-42DC-BC09-1B4E055CFC2D}" srcOrd="7" destOrd="0" presId="urn:microsoft.com/office/officeart/2008/layout/VerticalAccentList"/>
    <dgm:cxn modelId="{A5D01144-D931-4B67-BA05-96A0B9CE0C0A}" type="presParOf" srcId="{CC29E4EB-DEC7-4A77-B8FD-8661E7B639E7}" destId="{35476343-3214-4608-8015-5D6FE80F138D}" srcOrd="5" destOrd="0" presId="urn:microsoft.com/office/officeart/2008/layout/VerticalAccentList"/>
    <dgm:cxn modelId="{4E8266F2-AEA4-400F-8C6A-EC57772388C4}" type="presParOf" srcId="{CC29E4EB-DEC7-4A77-B8FD-8661E7B639E7}" destId="{6C109A5E-CE0F-4B40-BF07-54C0A1F9D89E}" srcOrd="6" destOrd="0" presId="urn:microsoft.com/office/officeart/2008/layout/VerticalAccentList"/>
    <dgm:cxn modelId="{3890789F-EAA2-4868-93A6-C8323106856E}" type="presParOf" srcId="{6C109A5E-CE0F-4B40-BF07-54C0A1F9D89E}" destId="{C652C35B-E3D1-4411-B684-28295DBB62F3}" srcOrd="0" destOrd="0" presId="urn:microsoft.com/office/officeart/2008/layout/VerticalAccentList"/>
    <dgm:cxn modelId="{DF0D9012-1364-424E-8B8E-070051A9948F}" type="presParOf" srcId="{CC29E4EB-DEC7-4A77-B8FD-8661E7B639E7}" destId="{5A19F029-E48F-4D4F-9B78-B15CFE65A504}" srcOrd="7" destOrd="0" presId="urn:microsoft.com/office/officeart/2008/layout/VerticalAccentList"/>
    <dgm:cxn modelId="{6B2C5BA3-5C83-4DC8-9356-172A7855650E}" type="presParOf" srcId="{5A19F029-E48F-4D4F-9B78-B15CFE65A504}" destId="{E6C1B811-16F7-40E6-A3C6-9BF9B07AD014}" srcOrd="0" destOrd="0" presId="urn:microsoft.com/office/officeart/2008/layout/VerticalAccentList"/>
    <dgm:cxn modelId="{BF959EA0-63FC-44CF-AB64-59AF741AC7B1}" type="presParOf" srcId="{5A19F029-E48F-4D4F-9B78-B15CFE65A504}" destId="{47906D3E-1CF6-42BA-A2B7-544896BCA658}" srcOrd="1" destOrd="0" presId="urn:microsoft.com/office/officeart/2008/layout/VerticalAccentList"/>
    <dgm:cxn modelId="{089679E3-A6DC-4E77-8447-EC550A36EFF1}" type="presParOf" srcId="{5A19F029-E48F-4D4F-9B78-B15CFE65A504}" destId="{36D45DDD-AB74-46CC-A22E-B43B6D6FFBFA}" srcOrd="2" destOrd="0" presId="urn:microsoft.com/office/officeart/2008/layout/VerticalAccentList"/>
    <dgm:cxn modelId="{6843B551-35E8-4669-92F6-890282590BF8}" type="presParOf" srcId="{5A19F029-E48F-4D4F-9B78-B15CFE65A504}" destId="{DA800A51-EEF9-4A11-ACDE-BFB6B164518D}" srcOrd="3" destOrd="0" presId="urn:microsoft.com/office/officeart/2008/layout/VerticalAccentList"/>
    <dgm:cxn modelId="{71293E0B-1798-4AEB-B014-8898C6E47F58}" type="presParOf" srcId="{5A19F029-E48F-4D4F-9B78-B15CFE65A504}" destId="{8333698D-2C70-4EDE-9B51-FF2453F479AB}" srcOrd="4" destOrd="0" presId="urn:microsoft.com/office/officeart/2008/layout/VerticalAccentList"/>
    <dgm:cxn modelId="{A369130E-C4FF-4455-B9DF-D3954B18790F}" type="presParOf" srcId="{5A19F029-E48F-4D4F-9B78-B15CFE65A504}" destId="{D0DFE717-589A-4F64-8F5E-300331375BDC}" srcOrd="5" destOrd="0" presId="urn:microsoft.com/office/officeart/2008/layout/VerticalAccentList"/>
    <dgm:cxn modelId="{99AE51B2-AA0E-4F52-9B96-CFCB11E4A719}" type="presParOf" srcId="{5A19F029-E48F-4D4F-9B78-B15CFE65A504}" destId="{D0718D9C-F534-46FD-99D4-42B12B4D0CF8}" srcOrd="6" destOrd="0" presId="urn:microsoft.com/office/officeart/2008/layout/VerticalAccentList"/>
    <dgm:cxn modelId="{1C008726-D17A-4012-A13B-3CB1457A8E22}" type="presParOf" srcId="{5A19F029-E48F-4D4F-9B78-B15CFE65A504}" destId="{072D7890-8089-4415-8CDF-9540B6A09B9D}"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4B50B-7171-4524-8660-7496C43BE0DD}">
      <dsp:nvSpPr>
        <dsp:cNvPr id="0" name=""/>
        <dsp:cNvSpPr/>
      </dsp:nvSpPr>
      <dsp:spPr>
        <a:xfrm>
          <a:off x="2894" y="568977"/>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Container Engine</a:t>
          </a:r>
        </a:p>
      </dsp:txBody>
      <dsp:txXfrm>
        <a:off x="2894" y="568977"/>
        <a:ext cx="1480374" cy="735075"/>
      </dsp:txXfrm>
    </dsp:sp>
    <dsp:sp modelId="{E1296FB1-E77D-4E4D-AA2A-D1BDE7D7329E}">
      <dsp:nvSpPr>
        <dsp:cNvPr id="0" name=""/>
        <dsp:cNvSpPr/>
      </dsp:nvSpPr>
      <dsp:spPr>
        <a:xfrm>
          <a:off x="1483268" y="385208"/>
          <a:ext cx="296074" cy="110261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D78425-D125-4797-8495-ACB713F23951}">
      <dsp:nvSpPr>
        <dsp:cNvPr id="0" name=""/>
        <dsp:cNvSpPr/>
      </dsp:nvSpPr>
      <dsp:spPr>
        <a:xfrm>
          <a:off x="1897773" y="385208"/>
          <a:ext cx="4026617" cy="11026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Engine and Orchestration are different jobs, not always different products</a:t>
          </a:r>
        </a:p>
      </dsp:txBody>
      <dsp:txXfrm>
        <a:off x="1897773" y="385208"/>
        <a:ext cx="4026617" cy="1102612"/>
      </dsp:txXfrm>
    </dsp:sp>
    <dsp:sp modelId="{9160C2B7-6C1C-486C-B6B1-146A110872B3}">
      <dsp:nvSpPr>
        <dsp:cNvPr id="0" name=""/>
        <dsp:cNvSpPr/>
      </dsp:nvSpPr>
      <dsp:spPr>
        <a:xfrm>
          <a:off x="2894" y="1727818"/>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Copy on Write</a:t>
          </a:r>
        </a:p>
      </dsp:txBody>
      <dsp:txXfrm>
        <a:off x="2894" y="1727818"/>
        <a:ext cx="1480374" cy="735075"/>
      </dsp:txXfrm>
    </dsp:sp>
    <dsp:sp modelId="{713AB005-68EF-465C-AD8B-6EE3B5F191DF}">
      <dsp:nvSpPr>
        <dsp:cNvPr id="0" name=""/>
        <dsp:cNvSpPr/>
      </dsp:nvSpPr>
      <dsp:spPr>
        <a:xfrm>
          <a:off x="1483268" y="1567020"/>
          <a:ext cx="296074" cy="105667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C5F5A4-589F-433A-91F0-BED3D3EF62E9}">
      <dsp:nvSpPr>
        <dsp:cNvPr id="0" name=""/>
        <dsp:cNvSpPr/>
      </dsp:nvSpPr>
      <dsp:spPr>
        <a:xfrm>
          <a:off x="1897773" y="1567020"/>
          <a:ext cx="4026617" cy="1056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Any layer that is  SAVED or Downloaded is locked</a:t>
          </a:r>
        </a:p>
        <a:p>
          <a:pPr marL="228600" lvl="1" indent="-228600" algn="l" defTabSz="889000">
            <a:lnSpc>
              <a:spcPct val="90000"/>
            </a:lnSpc>
            <a:spcBef>
              <a:spcPct val="0"/>
            </a:spcBef>
            <a:spcAft>
              <a:spcPct val="15000"/>
            </a:spcAft>
            <a:buChar char="•"/>
          </a:pPr>
          <a:r>
            <a:rPr lang="en-US" sz="2000" kern="1200" dirty="0"/>
            <a:t>New Blank is created to allow write</a:t>
          </a:r>
        </a:p>
      </dsp:txBody>
      <dsp:txXfrm>
        <a:off x="1897773" y="1567020"/>
        <a:ext cx="4026617" cy="1056670"/>
      </dsp:txXfrm>
    </dsp:sp>
    <dsp:sp modelId="{1164EB3F-4006-42D4-A35E-B013C4A67832}">
      <dsp:nvSpPr>
        <dsp:cNvPr id="0" name=""/>
        <dsp:cNvSpPr/>
      </dsp:nvSpPr>
      <dsp:spPr>
        <a:xfrm>
          <a:off x="2894" y="3231226"/>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Any workload</a:t>
          </a:r>
        </a:p>
      </dsp:txBody>
      <dsp:txXfrm>
        <a:off x="2894" y="3231226"/>
        <a:ext cx="1480374" cy="735075"/>
      </dsp:txXfrm>
    </dsp:sp>
    <dsp:sp modelId="{D2E37587-6991-4A12-998C-3FAB8F795268}">
      <dsp:nvSpPr>
        <dsp:cNvPr id="0" name=""/>
        <dsp:cNvSpPr/>
      </dsp:nvSpPr>
      <dsp:spPr>
        <a:xfrm>
          <a:off x="1483268" y="2702891"/>
          <a:ext cx="296074" cy="179174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B1205-CD86-4B88-9736-653DC2121195}">
      <dsp:nvSpPr>
        <dsp:cNvPr id="0" name=""/>
        <dsp:cNvSpPr/>
      </dsp:nvSpPr>
      <dsp:spPr>
        <a:xfrm>
          <a:off x="1897773" y="2702891"/>
          <a:ext cx="4026617" cy="17917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Any workload can be set as a BASE by saving</a:t>
          </a:r>
        </a:p>
        <a:p>
          <a:pPr marL="228600" lvl="1" indent="-228600" algn="l" defTabSz="977900">
            <a:lnSpc>
              <a:spcPct val="90000"/>
            </a:lnSpc>
            <a:spcBef>
              <a:spcPct val="0"/>
            </a:spcBef>
            <a:spcAft>
              <a:spcPct val="15000"/>
            </a:spcAft>
            <a:buChar char="•"/>
          </a:pPr>
          <a:r>
            <a:rPr lang="en-US" sz="2200" kern="1200" dirty="0"/>
            <a:t>It can then be used as a base, All required pieces below it will automatically be deployed</a:t>
          </a:r>
        </a:p>
      </dsp:txBody>
      <dsp:txXfrm>
        <a:off x="1897773" y="2702891"/>
        <a:ext cx="4026617" cy="17917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326CD-BBD0-4598-90E1-68F4519FB1CB}">
      <dsp:nvSpPr>
        <dsp:cNvPr id="0" name=""/>
        <dsp:cNvSpPr/>
      </dsp:nvSpPr>
      <dsp:spPr>
        <a:xfrm>
          <a:off x="1942357"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28F4BD3-1C3D-4CBA-9113-186DA600936B}">
      <dsp:nvSpPr>
        <dsp:cNvPr id="0" name=""/>
        <dsp:cNvSpPr/>
      </dsp:nvSpPr>
      <dsp:spPr>
        <a:xfrm>
          <a:off x="1638407" y="754760"/>
          <a:ext cx="897022" cy="311363"/>
        </a:xfrm>
        <a:custGeom>
          <a:avLst/>
          <a:gdLst/>
          <a:ahLst/>
          <a:cxnLst/>
          <a:rect l="0" t="0" r="0" b="0"/>
          <a:pathLst>
            <a:path>
              <a:moveTo>
                <a:pt x="0" y="0"/>
              </a:moveTo>
              <a:lnTo>
                <a:pt x="0" y="155681"/>
              </a:lnTo>
              <a:lnTo>
                <a:pt x="897022" y="155681"/>
              </a:lnTo>
              <a:lnTo>
                <a:pt x="897022"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916C718-6E74-46EC-815D-F42843731F7A}">
      <dsp:nvSpPr>
        <dsp:cNvPr id="0" name=""/>
        <dsp:cNvSpPr/>
      </dsp:nvSpPr>
      <dsp:spPr>
        <a:xfrm>
          <a:off x="148312" y="1807464"/>
          <a:ext cx="222402" cy="1734737"/>
        </a:xfrm>
        <a:custGeom>
          <a:avLst/>
          <a:gdLst/>
          <a:ahLst/>
          <a:cxnLst/>
          <a:rect l="0" t="0" r="0" b="0"/>
          <a:pathLst>
            <a:path>
              <a:moveTo>
                <a:pt x="0" y="0"/>
              </a:moveTo>
              <a:lnTo>
                <a:pt x="0" y="1734737"/>
              </a:lnTo>
              <a:lnTo>
                <a:pt x="222402" y="1734737"/>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3C5BF9C-2273-40A4-AD91-996F84526B69}">
      <dsp:nvSpPr>
        <dsp:cNvPr id="0" name=""/>
        <dsp:cNvSpPr/>
      </dsp:nvSpPr>
      <dsp:spPr>
        <a:xfrm>
          <a:off x="148312"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7E99444-2487-4184-B40A-8C51751F9CB8}">
      <dsp:nvSpPr>
        <dsp:cNvPr id="0" name=""/>
        <dsp:cNvSpPr/>
      </dsp:nvSpPr>
      <dsp:spPr>
        <a:xfrm>
          <a:off x="741385" y="754760"/>
          <a:ext cx="897022" cy="311363"/>
        </a:xfrm>
        <a:custGeom>
          <a:avLst/>
          <a:gdLst/>
          <a:ahLst/>
          <a:cxnLst/>
          <a:rect l="0" t="0" r="0" b="0"/>
          <a:pathLst>
            <a:path>
              <a:moveTo>
                <a:pt x="897022" y="0"/>
              </a:moveTo>
              <a:lnTo>
                <a:pt x="897022" y="155681"/>
              </a:lnTo>
              <a:lnTo>
                <a:pt x="0" y="155681"/>
              </a:lnTo>
              <a:lnTo>
                <a:pt x="0"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E850376-0BCF-4AEF-97DE-A041ADEB0CF7}">
      <dsp:nvSpPr>
        <dsp:cNvPr id="0" name=""/>
        <dsp:cNvSpPr/>
      </dsp:nvSpPr>
      <dsp:spPr>
        <a:xfrm>
          <a:off x="897066" y="13419"/>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Application</a:t>
          </a:r>
        </a:p>
      </dsp:txBody>
      <dsp:txXfrm>
        <a:off x="897066" y="13419"/>
        <a:ext cx="1482681" cy="741340"/>
      </dsp:txXfrm>
    </dsp:sp>
    <dsp:sp modelId="{8C5EE12D-5DF8-4AF6-81FA-8F4F50C18A17}">
      <dsp:nvSpPr>
        <dsp:cNvPr id="0" name=""/>
        <dsp:cNvSpPr/>
      </dsp:nvSpPr>
      <dsp:spPr>
        <a:xfrm>
          <a:off x="44"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A</a:t>
          </a:r>
        </a:p>
      </dsp:txBody>
      <dsp:txXfrm>
        <a:off x="44" y="1066123"/>
        <a:ext cx="1482681" cy="741340"/>
      </dsp:txXfrm>
    </dsp:sp>
    <dsp:sp modelId="{0D427D2F-CAD8-4A4A-80F1-C58540D72D21}">
      <dsp:nvSpPr>
        <dsp:cNvPr id="0" name=""/>
        <dsp:cNvSpPr/>
      </dsp:nvSpPr>
      <dsp:spPr>
        <a:xfrm>
          <a:off x="370714"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C </a:t>
          </a:r>
        </a:p>
      </dsp:txBody>
      <dsp:txXfrm>
        <a:off x="370714" y="2118827"/>
        <a:ext cx="1482681" cy="741340"/>
      </dsp:txXfrm>
    </dsp:sp>
    <dsp:sp modelId="{3F984F95-ECE2-4324-B81A-A0628EA5CE84}">
      <dsp:nvSpPr>
        <dsp:cNvPr id="0" name=""/>
        <dsp:cNvSpPr/>
      </dsp:nvSpPr>
      <dsp:spPr>
        <a:xfrm>
          <a:off x="370714" y="3171531"/>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E</a:t>
          </a:r>
        </a:p>
      </dsp:txBody>
      <dsp:txXfrm>
        <a:off x="370714" y="3171531"/>
        <a:ext cx="1482681" cy="741340"/>
      </dsp:txXfrm>
    </dsp:sp>
    <dsp:sp modelId="{E9E62205-E199-4EF9-B962-A43252BFE0F0}">
      <dsp:nvSpPr>
        <dsp:cNvPr id="0" name=""/>
        <dsp:cNvSpPr/>
      </dsp:nvSpPr>
      <dsp:spPr>
        <a:xfrm>
          <a:off x="1794089"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B</a:t>
          </a:r>
        </a:p>
      </dsp:txBody>
      <dsp:txXfrm>
        <a:off x="1794089" y="1066123"/>
        <a:ext cx="1482681" cy="741340"/>
      </dsp:txXfrm>
    </dsp:sp>
    <dsp:sp modelId="{17349C32-3C0C-4E4B-BF2D-EA84FD3FD621}">
      <dsp:nvSpPr>
        <dsp:cNvPr id="0" name=""/>
        <dsp:cNvSpPr/>
      </dsp:nvSpPr>
      <dsp:spPr>
        <a:xfrm>
          <a:off x="2164759"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D</a:t>
          </a:r>
        </a:p>
      </dsp:txBody>
      <dsp:txXfrm>
        <a:off x="2164759" y="2118827"/>
        <a:ext cx="1482681" cy="7413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6B1FD-8681-4CCE-9BE7-0108F6F867B6}">
      <dsp:nvSpPr>
        <dsp:cNvPr id="0" name=""/>
        <dsp:cNvSpPr/>
      </dsp:nvSpPr>
      <dsp:spPr>
        <a:xfrm>
          <a:off x="88470" y="263012"/>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Certification</a:t>
          </a:r>
        </a:p>
      </dsp:txBody>
      <dsp:txXfrm>
        <a:off x="88470" y="263012"/>
        <a:ext cx="5124203" cy="465836"/>
      </dsp:txXfrm>
    </dsp:sp>
    <dsp:sp modelId="{697BCE78-AE2E-443B-9DE2-18680639DF30}">
      <dsp:nvSpPr>
        <dsp:cNvPr id="0" name=""/>
        <dsp:cNvSpPr/>
      </dsp:nvSpPr>
      <dsp:spPr>
        <a:xfrm>
          <a:off x="8847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5F67B4-7FBB-46AF-90E1-70B885F9B1A0}">
      <dsp:nvSpPr>
        <dsp:cNvPr id="0" name=""/>
        <dsp:cNvSpPr/>
      </dsp:nvSpPr>
      <dsp:spPr>
        <a:xfrm>
          <a:off x="80870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07738E-306A-4730-A007-084DF385F3FF}">
      <dsp:nvSpPr>
        <dsp:cNvPr id="0" name=""/>
        <dsp:cNvSpPr/>
      </dsp:nvSpPr>
      <dsp:spPr>
        <a:xfrm>
          <a:off x="152951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E8E51-E416-45BB-A560-660D53F17696}">
      <dsp:nvSpPr>
        <dsp:cNvPr id="0" name=""/>
        <dsp:cNvSpPr/>
      </dsp:nvSpPr>
      <dsp:spPr>
        <a:xfrm>
          <a:off x="224974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B562CC-BFA3-43A6-803F-9A1F56EBA880}">
      <dsp:nvSpPr>
        <dsp:cNvPr id="0" name=""/>
        <dsp:cNvSpPr/>
      </dsp:nvSpPr>
      <dsp:spPr>
        <a:xfrm>
          <a:off x="297055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EAB1E-494D-470E-A80F-9C13B690092D}">
      <dsp:nvSpPr>
        <dsp:cNvPr id="0" name=""/>
        <dsp:cNvSpPr/>
      </dsp:nvSpPr>
      <dsp:spPr>
        <a:xfrm>
          <a:off x="3690785"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98E53-203C-4FF7-82C6-F58DA8574E4F}">
      <dsp:nvSpPr>
        <dsp:cNvPr id="0" name=""/>
        <dsp:cNvSpPr/>
      </dsp:nvSpPr>
      <dsp:spPr>
        <a:xfrm>
          <a:off x="441159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30F9DE-B067-4A84-A657-C1F37252AF82}">
      <dsp:nvSpPr>
        <dsp:cNvPr id="0" name=""/>
        <dsp:cNvSpPr/>
      </dsp:nvSpPr>
      <dsp:spPr>
        <a:xfrm>
          <a:off x="88470" y="823741"/>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Self, Career, Income, Stature</a:t>
          </a:r>
        </a:p>
        <a:p>
          <a:pPr marL="0" lvl="0" indent="0" algn="l" defTabSz="844550">
            <a:lnSpc>
              <a:spcPct val="90000"/>
            </a:lnSpc>
            <a:spcBef>
              <a:spcPct val="0"/>
            </a:spcBef>
            <a:spcAft>
              <a:spcPct val="35000"/>
            </a:spcAft>
            <a:buNone/>
          </a:pPr>
          <a:r>
            <a:rPr lang="en-US" sz="1900" kern="1200" dirty="0"/>
            <a:t>Make the Decision… Get STARTED NOW!</a:t>
          </a:r>
        </a:p>
      </dsp:txBody>
      <dsp:txXfrm>
        <a:off x="88470" y="823741"/>
        <a:ext cx="5190818" cy="759141"/>
      </dsp:txXfrm>
    </dsp:sp>
    <dsp:sp modelId="{7879BA2E-6071-493E-B298-947188667C8F}">
      <dsp:nvSpPr>
        <dsp:cNvPr id="0" name=""/>
        <dsp:cNvSpPr/>
      </dsp:nvSpPr>
      <dsp:spPr>
        <a:xfrm>
          <a:off x="88470" y="1777055"/>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Recognize Accomplishments</a:t>
          </a:r>
        </a:p>
      </dsp:txBody>
      <dsp:txXfrm>
        <a:off x="88470" y="1777055"/>
        <a:ext cx="5124203" cy="465836"/>
      </dsp:txXfrm>
    </dsp:sp>
    <dsp:sp modelId="{DED14C54-3C21-478E-813A-755AD321E72B}">
      <dsp:nvSpPr>
        <dsp:cNvPr id="0" name=""/>
        <dsp:cNvSpPr/>
      </dsp:nvSpPr>
      <dsp:spPr>
        <a:xfrm>
          <a:off x="8847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A6627-3921-4A2D-8661-4DE372666C87}">
      <dsp:nvSpPr>
        <dsp:cNvPr id="0" name=""/>
        <dsp:cNvSpPr/>
      </dsp:nvSpPr>
      <dsp:spPr>
        <a:xfrm>
          <a:off x="80870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4ABBE-3EF0-4A1D-B1C4-6C93806C5F4F}">
      <dsp:nvSpPr>
        <dsp:cNvPr id="0" name=""/>
        <dsp:cNvSpPr/>
      </dsp:nvSpPr>
      <dsp:spPr>
        <a:xfrm>
          <a:off x="152951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43E8BD-E77A-452D-B80B-55A5789CB422}">
      <dsp:nvSpPr>
        <dsp:cNvPr id="0" name=""/>
        <dsp:cNvSpPr/>
      </dsp:nvSpPr>
      <dsp:spPr>
        <a:xfrm>
          <a:off x="224974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948BC-4792-44BB-A348-E696F901916A}">
      <dsp:nvSpPr>
        <dsp:cNvPr id="0" name=""/>
        <dsp:cNvSpPr/>
      </dsp:nvSpPr>
      <dsp:spPr>
        <a:xfrm>
          <a:off x="297055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A4DF37-FA78-4AB3-AB6B-B4E143DCF66F}">
      <dsp:nvSpPr>
        <dsp:cNvPr id="0" name=""/>
        <dsp:cNvSpPr/>
      </dsp:nvSpPr>
      <dsp:spPr>
        <a:xfrm>
          <a:off x="3690785"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A660D-7DC7-4EE0-B8EF-640A2AD33F22}">
      <dsp:nvSpPr>
        <dsp:cNvPr id="0" name=""/>
        <dsp:cNvSpPr/>
      </dsp:nvSpPr>
      <dsp:spPr>
        <a:xfrm>
          <a:off x="441159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F6F4A-81DF-4A84-B5F9-8A911F18A7DB}">
      <dsp:nvSpPr>
        <dsp:cNvPr id="0" name=""/>
        <dsp:cNvSpPr/>
      </dsp:nvSpPr>
      <dsp:spPr>
        <a:xfrm>
          <a:off x="88470" y="2337785"/>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Finish a chapter, Finish a Lab, Watch a video, Read a white paper… All Accomplishments</a:t>
          </a:r>
        </a:p>
      </dsp:txBody>
      <dsp:txXfrm>
        <a:off x="88470" y="2337785"/>
        <a:ext cx="5190818" cy="759141"/>
      </dsp:txXfrm>
    </dsp:sp>
    <dsp:sp modelId="{1750DEA6-1349-4773-8D83-7B0686008CCB}">
      <dsp:nvSpPr>
        <dsp:cNvPr id="0" name=""/>
        <dsp:cNvSpPr/>
      </dsp:nvSpPr>
      <dsp:spPr>
        <a:xfrm>
          <a:off x="88470" y="3291099"/>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Get Family On Board</a:t>
          </a:r>
        </a:p>
      </dsp:txBody>
      <dsp:txXfrm>
        <a:off x="88470" y="3291099"/>
        <a:ext cx="5124203" cy="465836"/>
      </dsp:txXfrm>
    </dsp:sp>
    <dsp:sp modelId="{015A0644-3C96-4C98-962B-5D0471BF608E}">
      <dsp:nvSpPr>
        <dsp:cNvPr id="0" name=""/>
        <dsp:cNvSpPr/>
      </dsp:nvSpPr>
      <dsp:spPr>
        <a:xfrm>
          <a:off x="8847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47965-CCA8-4055-A56D-36FA36F10495}">
      <dsp:nvSpPr>
        <dsp:cNvPr id="0" name=""/>
        <dsp:cNvSpPr/>
      </dsp:nvSpPr>
      <dsp:spPr>
        <a:xfrm>
          <a:off x="80870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14177-EA78-487F-A042-51A83FA331D9}">
      <dsp:nvSpPr>
        <dsp:cNvPr id="0" name=""/>
        <dsp:cNvSpPr/>
      </dsp:nvSpPr>
      <dsp:spPr>
        <a:xfrm>
          <a:off x="152951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70AF20-FED3-4585-9FB5-E15F7689A43F}">
      <dsp:nvSpPr>
        <dsp:cNvPr id="0" name=""/>
        <dsp:cNvSpPr/>
      </dsp:nvSpPr>
      <dsp:spPr>
        <a:xfrm>
          <a:off x="224974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F91B8B-242D-43B8-8FE9-29EB22F913B3}">
      <dsp:nvSpPr>
        <dsp:cNvPr id="0" name=""/>
        <dsp:cNvSpPr/>
      </dsp:nvSpPr>
      <dsp:spPr>
        <a:xfrm>
          <a:off x="297055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D87061-10B0-4CD9-873D-0519C56E9BA3}">
      <dsp:nvSpPr>
        <dsp:cNvPr id="0" name=""/>
        <dsp:cNvSpPr/>
      </dsp:nvSpPr>
      <dsp:spPr>
        <a:xfrm>
          <a:off x="3690785"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A7A6B8-D189-412B-AC72-947AAFE51E12}">
      <dsp:nvSpPr>
        <dsp:cNvPr id="0" name=""/>
        <dsp:cNvSpPr/>
      </dsp:nvSpPr>
      <dsp:spPr>
        <a:xfrm>
          <a:off x="441159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C65DA6-CD6F-41DA-9528-0164593EB2E9}">
      <dsp:nvSpPr>
        <dsp:cNvPr id="0" name=""/>
        <dsp:cNvSpPr/>
      </dsp:nvSpPr>
      <dsp:spPr>
        <a:xfrm>
          <a:off x="88470" y="3851828"/>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Make your goals, their goals.  Trip to Dave &amp; Busters upon completion, ice cream shop for a chapter</a:t>
          </a:r>
        </a:p>
      </dsp:txBody>
      <dsp:txXfrm>
        <a:off x="88470" y="3851828"/>
        <a:ext cx="5190818" cy="7591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431245" y="953"/>
          <a:ext cx="4488060" cy="33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431245" y="953"/>
        <a:ext cx="4488060" cy="332646"/>
      </dsp:txXfrm>
    </dsp:sp>
    <dsp:sp modelId="{51367107-8700-4A1B-B57E-EAECFB877859}">
      <dsp:nvSpPr>
        <dsp:cNvPr id="0" name=""/>
        <dsp:cNvSpPr/>
      </dsp:nvSpPr>
      <dsp:spPr>
        <a:xfrm>
          <a:off x="431245"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062067"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693388"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2421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553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86352"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217673"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431245" y="416712"/>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Excuses are Easy; Results are forever!  Just Do IT!</a:t>
          </a:r>
        </a:p>
      </dsp:txBody>
      <dsp:txXfrm>
        <a:off x="431245" y="416712"/>
        <a:ext cx="4546405" cy="664897"/>
      </dsp:txXfrm>
    </dsp:sp>
    <dsp:sp modelId="{E161D1FB-428E-4E87-809F-28ECDBB8395D}">
      <dsp:nvSpPr>
        <dsp:cNvPr id="0" name=""/>
        <dsp:cNvSpPr/>
      </dsp:nvSpPr>
      <dsp:spPr>
        <a:xfrm>
          <a:off x="431245" y="1207556"/>
          <a:ext cx="4488060" cy="40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431245" y="1207556"/>
        <a:ext cx="4488060" cy="408005"/>
      </dsp:txXfrm>
    </dsp:sp>
    <dsp:sp modelId="{3A2A1305-7A52-4FD4-9F5E-897035FC881F}">
      <dsp:nvSpPr>
        <dsp:cNvPr id="0" name=""/>
        <dsp:cNvSpPr/>
      </dsp:nvSpPr>
      <dsp:spPr>
        <a:xfrm>
          <a:off x="431245"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062067"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693388"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2421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553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86352"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217673"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431245" y="1698673"/>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b="1" kern="1200" dirty="0"/>
            <a:t>What is your time worth?  When you are sitting in front of the tube, that is what it is costing you</a:t>
          </a:r>
        </a:p>
      </dsp:txBody>
      <dsp:txXfrm>
        <a:off x="431245" y="1698673"/>
        <a:ext cx="4546405" cy="6648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C5C5C-27BB-4312-8A19-25E7DD9F1A62}">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Practice &amp; Experience</a:t>
          </a:r>
        </a:p>
      </dsp:txBody>
      <dsp:txXfrm>
        <a:off x="547303" y="942"/>
        <a:ext cx="4272674" cy="388424"/>
      </dsp:txXfrm>
    </dsp:sp>
    <dsp:sp modelId="{85CEC161-112B-4CD9-BE2D-B800BE6F9038}">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4C55E2-1E3C-4A39-8B1E-B93E9CCFB6E4}">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C0FA92-24F1-416E-BEC8-2F209C65A5BB}">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824CA5-4241-4D0C-94FE-2C33A7BAFD19}">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D18AE-98F0-4802-A2C0-CAC4475A9A66}">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A0C9B4-2717-4739-A556-BE89D380298C}">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04F5B-F05F-4623-8534-324141AD2F23}">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7CC22-1276-4B72-AF5D-7863C6152902}">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NO SUBSTITUTE!  Do the labs; Azure @ Work</a:t>
          </a:r>
        </a:p>
      </dsp:txBody>
      <dsp:txXfrm>
        <a:off x="547303" y="468490"/>
        <a:ext cx="4328218" cy="632988"/>
      </dsp:txXfrm>
    </dsp:sp>
    <dsp:sp modelId="{9722DE8D-AF8E-48CB-BCFE-4B949D8CFB9B}">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Take the test</a:t>
          </a:r>
        </a:p>
      </dsp:txBody>
      <dsp:txXfrm>
        <a:off x="547303" y="1263385"/>
        <a:ext cx="4272674" cy="388424"/>
      </dsp:txXfrm>
    </dsp:sp>
    <dsp:sp modelId="{CCDC95B0-206D-4A5C-8336-4AB3EB6ED06C}">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38F071-683F-44DE-A835-C50D11088D7D}">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A42FF-F4B6-4FC2-86B6-EFC2F086D1BE}">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43A743-7FF4-450B-8E6E-B4E1EF929D2B}">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9E5F4-204D-4A17-B0E7-445210005D14}">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2D155-8B61-4099-9F77-1278418DC8EB}">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ACA11-FBD8-4580-BC14-313A0075ECE0}">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8DE373-4C16-43BA-8630-85A0426EFAB9}">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2nd shot?  Much easier after you take it because you know where you are weak </a:t>
          </a:r>
          <a:r>
            <a:rPr lang="en-US" sz="1900" kern="1200" dirty="0">
              <a:sym typeface="Wingdings" panose="05000000000000000000" pitchFamily="2" charset="2"/>
            </a:rPr>
            <a:t></a:t>
          </a:r>
          <a:endParaRPr lang="en-US" sz="1900" kern="1200" dirty="0"/>
        </a:p>
      </dsp:txBody>
      <dsp:txXfrm>
        <a:off x="547303" y="1730934"/>
        <a:ext cx="4328218" cy="632988"/>
      </dsp:txXfrm>
    </dsp:sp>
    <dsp:sp modelId="{33546F62-5B4D-463E-A629-8D7CB5443E0A}">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Ultra Focus With Intent</a:t>
          </a:r>
          <a:endParaRPr lang="en-US" sz="2400" kern="1200" dirty="0"/>
        </a:p>
      </dsp:txBody>
      <dsp:txXfrm>
        <a:off x="547303" y="2525828"/>
        <a:ext cx="4272674" cy="388424"/>
      </dsp:txXfrm>
    </dsp:sp>
    <dsp:sp modelId="{0429CF0C-436E-4B08-9AAE-0B6DC525767F}">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46A7FC-A51E-4B6C-86BD-5A26735B215D}">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01A80-B9DF-4179-B688-E50E5B58A390}">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59DE8-62E1-4EFF-BC01-ED85D5DB50DC}">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197D27-422E-4928-AC01-1C9A400C1613}">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977BD-C1B3-464B-A9FB-0F547B90C9A4}">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4ED82B-3A30-4462-BB06-88779C06DE10}">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1ADDC0-7DD6-40BD-A435-6119E05C0184}">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Don’t let your mind wander; You are on a mission to learn FAST!</a:t>
          </a:r>
        </a:p>
      </dsp:txBody>
      <dsp:txXfrm>
        <a:off x="547303" y="2993377"/>
        <a:ext cx="4328218" cy="632988"/>
      </dsp:txXfrm>
    </dsp:sp>
    <dsp:sp modelId="{F4F5E702-F8AF-4476-A9BE-16E6B315C8D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Objective – Pass the Exam!</a:t>
          </a:r>
        </a:p>
      </dsp:txBody>
      <dsp:txXfrm>
        <a:off x="547303" y="3788271"/>
        <a:ext cx="4272674" cy="388424"/>
      </dsp:txXfrm>
    </dsp:sp>
    <dsp:sp modelId="{847370B5-C8A8-4175-BFBC-900745DC9F55}">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4FF437-077E-435A-B4EB-74479F49352A}">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506A7C-0125-4D40-8134-3F5BCEF44072}">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9EAB88-F255-4BDE-AA3F-10155F959255}">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EC293-28B9-4F39-BB7E-A69C5BACE444}">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DE5D5-3BD7-4189-BCB0-C41B7B458231}">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0170BA-0FE0-470F-9347-114A5FDA8CED}">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8A92A-21B6-4EEF-9E0D-938E2818B0AB}">
      <dsp:nvSpPr>
        <dsp:cNvPr id="0" name=""/>
        <dsp:cNvSpPr/>
      </dsp:nvSpPr>
      <dsp:spPr>
        <a:xfrm>
          <a:off x="547303" y="425582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After you pass the test, you can work on learning more and developing your career</a:t>
          </a:r>
        </a:p>
      </dsp:txBody>
      <dsp:txXfrm>
        <a:off x="547303" y="4255820"/>
        <a:ext cx="4328218" cy="6329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88470" y="263012"/>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88470" y="263012"/>
        <a:ext cx="5124203" cy="465836"/>
      </dsp:txXfrm>
    </dsp:sp>
    <dsp:sp modelId="{51367107-8700-4A1B-B57E-EAECFB877859}">
      <dsp:nvSpPr>
        <dsp:cNvPr id="0" name=""/>
        <dsp:cNvSpPr/>
      </dsp:nvSpPr>
      <dsp:spPr>
        <a:xfrm>
          <a:off x="8847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80870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52951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24974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7055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690785"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41159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88470" y="823741"/>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Excuses are Easy; Results are forever!  Just Do IT!</a:t>
          </a:r>
        </a:p>
      </dsp:txBody>
      <dsp:txXfrm>
        <a:off x="88470" y="823741"/>
        <a:ext cx="5190818" cy="759141"/>
      </dsp:txXfrm>
    </dsp:sp>
    <dsp:sp modelId="{4E668978-DD2E-4455-8F1B-460890CEDDD0}">
      <dsp:nvSpPr>
        <dsp:cNvPr id="0" name=""/>
        <dsp:cNvSpPr/>
      </dsp:nvSpPr>
      <dsp:spPr>
        <a:xfrm>
          <a:off x="88470" y="1777055"/>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Dedicated Study time</a:t>
          </a:r>
        </a:p>
      </dsp:txBody>
      <dsp:txXfrm>
        <a:off x="88470" y="1777055"/>
        <a:ext cx="5124203" cy="465836"/>
      </dsp:txXfrm>
    </dsp:sp>
    <dsp:sp modelId="{1185CAAF-D23B-4B96-A044-FF5C28F24859}">
      <dsp:nvSpPr>
        <dsp:cNvPr id="0" name=""/>
        <dsp:cNvSpPr/>
      </dsp:nvSpPr>
      <dsp:spPr>
        <a:xfrm>
          <a:off x="8847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19F-E82B-4A9D-8E03-ADD7F3A04761}">
      <dsp:nvSpPr>
        <dsp:cNvPr id="0" name=""/>
        <dsp:cNvSpPr/>
      </dsp:nvSpPr>
      <dsp:spPr>
        <a:xfrm>
          <a:off x="80870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51AF3A-90E8-4FF7-94B9-607493F493F5}">
      <dsp:nvSpPr>
        <dsp:cNvPr id="0" name=""/>
        <dsp:cNvSpPr/>
      </dsp:nvSpPr>
      <dsp:spPr>
        <a:xfrm>
          <a:off x="152951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46F09-FFC4-403D-8EAB-C5598E735292}">
      <dsp:nvSpPr>
        <dsp:cNvPr id="0" name=""/>
        <dsp:cNvSpPr/>
      </dsp:nvSpPr>
      <dsp:spPr>
        <a:xfrm>
          <a:off x="224974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A0293-0467-42C1-98F1-C385719E54CD}">
      <dsp:nvSpPr>
        <dsp:cNvPr id="0" name=""/>
        <dsp:cNvSpPr/>
      </dsp:nvSpPr>
      <dsp:spPr>
        <a:xfrm>
          <a:off x="297055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F9714-3B2C-41F8-ABA2-2AD13481E570}">
      <dsp:nvSpPr>
        <dsp:cNvPr id="0" name=""/>
        <dsp:cNvSpPr/>
      </dsp:nvSpPr>
      <dsp:spPr>
        <a:xfrm>
          <a:off x="3690785"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138509-142F-489D-97C1-413B3041444A}">
      <dsp:nvSpPr>
        <dsp:cNvPr id="0" name=""/>
        <dsp:cNvSpPr/>
      </dsp:nvSpPr>
      <dsp:spPr>
        <a:xfrm>
          <a:off x="441159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EAD29-E03C-42DC-BC09-1B4E055CFC2D}">
      <dsp:nvSpPr>
        <dsp:cNvPr id="0" name=""/>
        <dsp:cNvSpPr/>
      </dsp:nvSpPr>
      <dsp:spPr>
        <a:xfrm>
          <a:off x="88470" y="2337785"/>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dirty="0"/>
            <a:t>30 mins Day/night Pick a time; make it happen!</a:t>
          </a:r>
        </a:p>
      </dsp:txBody>
      <dsp:txXfrm>
        <a:off x="88470" y="2337785"/>
        <a:ext cx="5190818" cy="759141"/>
      </dsp:txXfrm>
    </dsp:sp>
    <dsp:sp modelId="{C652C35B-E3D1-4411-B684-28295DBB62F3}">
      <dsp:nvSpPr>
        <dsp:cNvPr id="0" name=""/>
        <dsp:cNvSpPr/>
      </dsp:nvSpPr>
      <dsp:spPr>
        <a:xfrm>
          <a:off x="88470" y="3291099"/>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b" anchorCtr="0">
          <a:noAutofit/>
        </a:bodyPr>
        <a:lstStyle/>
        <a:p>
          <a:pPr marL="0" lvl="0" indent="0" algn="l" defTabSz="933450">
            <a:lnSpc>
              <a:spcPct val="90000"/>
            </a:lnSpc>
            <a:spcBef>
              <a:spcPct val="0"/>
            </a:spcBef>
            <a:spcAft>
              <a:spcPct val="35000"/>
            </a:spcAft>
            <a:buNone/>
          </a:pPr>
          <a:r>
            <a:rPr lang="en-US" sz="2100" b="1" kern="1200"/>
            <a:t>Read Faster</a:t>
          </a:r>
          <a:endParaRPr lang="en-US" sz="2100" b="1" kern="1200" dirty="0"/>
        </a:p>
      </dsp:txBody>
      <dsp:txXfrm>
        <a:off x="88470" y="3291099"/>
        <a:ext cx="5124203" cy="465836"/>
      </dsp:txXfrm>
    </dsp:sp>
    <dsp:sp modelId="{E6C1B811-16F7-40E6-A3C6-9BF9B07AD014}">
      <dsp:nvSpPr>
        <dsp:cNvPr id="0" name=""/>
        <dsp:cNvSpPr/>
      </dsp:nvSpPr>
      <dsp:spPr>
        <a:xfrm>
          <a:off x="8847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06D3E-1CF6-42BA-A2B7-544896BCA658}">
      <dsp:nvSpPr>
        <dsp:cNvPr id="0" name=""/>
        <dsp:cNvSpPr/>
      </dsp:nvSpPr>
      <dsp:spPr>
        <a:xfrm>
          <a:off x="80870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D45DDD-AB74-46CC-A22E-B43B6D6FFBFA}">
      <dsp:nvSpPr>
        <dsp:cNvPr id="0" name=""/>
        <dsp:cNvSpPr/>
      </dsp:nvSpPr>
      <dsp:spPr>
        <a:xfrm>
          <a:off x="152951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00A51-EEF9-4A11-ACDE-BFB6B164518D}">
      <dsp:nvSpPr>
        <dsp:cNvPr id="0" name=""/>
        <dsp:cNvSpPr/>
      </dsp:nvSpPr>
      <dsp:spPr>
        <a:xfrm>
          <a:off x="224974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3698D-2C70-4EDE-9B51-FF2453F479AB}">
      <dsp:nvSpPr>
        <dsp:cNvPr id="0" name=""/>
        <dsp:cNvSpPr/>
      </dsp:nvSpPr>
      <dsp:spPr>
        <a:xfrm>
          <a:off x="297055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FE717-589A-4F64-8F5E-300331375BDC}">
      <dsp:nvSpPr>
        <dsp:cNvPr id="0" name=""/>
        <dsp:cNvSpPr/>
      </dsp:nvSpPr>
      <dsp:spPr>
        <a:xfrm>
          <a:off x="3690785"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718D9C-F534-46FD-99D4-42B12B4D0CF8}">
      <dsp:nvSpPr>
        <dsp:cNvPr id="0" name=""/>
        <dsp:cNvSpPr/>
      </dsp:nvSpPr>
      <dsp:spPr>
        <a:xfrm>
          <a:off x="441159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2D7890-8089-4415-8CDF-9540B6A09B9D}">
      <dsp:nvSpPr>
        <dsp:cNvPr id="0" name=""/>
        <dsp:cNvSpPr/>
      </dsp:nvSpPr>
      <dsp:spPr>
        <a:xfrm>
          <a:off x="88470" y="3924228"/>
          <a:ext cx="5190818" cy="614342"/>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DO NOT GO BACK! </a:t>
          </a:r>
          <a:endParaRPr lang="en-US" sz="1500" b="1" kern="1200" dirty="0"/>
        </a:p>
        <a:p>
          <a:pPr marL="0" lvl="0" indent="0" algn="l" defTabSz="666750">
            <a:lnSpc>
              <a:spcPct val="90000"/>
            </a:lnSpc>
            <a:spcBef>
              <a:spcPct val="0"/>
            </a:spcBef>
            <a:spcAft>
              <a:spcPct val="35000"/>
            </a:spcAft>
            <a:buNone/>
          </a:pPr>
          <a:r>
            <a:rPr lang="en-US" sz="1500" b="1" kern="1200" dirty="0"/>
            <a:t>Use your finger, keep it moving make eyes follow</a:t>
          </a:r>
        </a:p>
      </dsp:txBody>
      <dsp:txXfrm>
        <a:off x="88470" y="3924228"/>
        <a:ext cx="5190818" cy="614342"/>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A1339-3812-445B-AB1B-312052DCFBB2}" type="datetimeFigureOut">
              <a:rPr lang="en-US" smtClean="0"/>
              <a:t>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2103A-B7C3-4A7B-A7CF-EDA000C3DF57}" type="slidenum">
              <a:rPr lang="en-US" smtClean="0"/>
              <a:t>‹#›</a:t>
            </a:fld>
            <a:endParaRPr lang="en-US"/>
          </a:p>
        </p:txBody>
      </p:sp>
    </p:spTree>
    <p:extLst>
      <p:ext uri="{BB962C8B-B14F-4D97-AF65-F5344CB8AC3E}">
        <p14:creationId xmlns:p14="http://schemas.microsoft.com/office/powerpoint/2010/main" val="833386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en-us/virtualization/windowscontainers/about/"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itproguru.com/about" TargetMode="External"/><Relationship Id="rId5" Type="http://schemas.openxmlformats.org/officeDocument/2006/relationships/hyperlink" Target="http://itproguru.com/" TargetMode="External"/><Relationship Id="rId4" Type="http://schemas.openxmlformats.org/officeDocument/2006/relationships/hyperlink" Target="http://www.azure.com/"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ka.ms/qu1kh3"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a:solidFill>
                  <a:schemeClr val="tx1"/>
                </a:solidFill>
                <a:effectLst/>
                <a:latin typeface="+mn-lt"/>
                <a:ea typeface="+mn-ea"/>
                <a:cs typeface="+mn-cs"/>
                <a:hlinkClick r:id="rId3"/>
              </a:rPr>
              <a:t>Linux, Windows Server and Hyper-V Containers</a:t>
            </a:r>
            <a:r>
              <a:rPr lang="en-US" sz="1200" b="1" kern="1200" dirty="0">
                <a:solidFill>
                  <a:schemeClr val="tx1"/>
                </a:solidFill>
                <a:effectLst/>
                <a:latin typeface="+mn-lt"/>
                <a:ea typeface="+mn-ea"/>
                <a:cs typeface="+mn-cs"/>
              </a:rPr>
              <a:t>: What They Are, Which One to Use, Why and How, plus Integration with </a:t>
            </a:r>
            <a:r>
              <a:rPr lang="en-US" sz="1200" b="1" u="sng" kern="1200" dirty="0">
                <a:solidFill>
                  <a:schemeClr val="tx1"/>
                </a:solidFill>
                <a:effectLst/>
                <a:latin typeface="+mn-lt"/>
                <a:ea typeface="+mn-ea"/>
                <a:cs typeface="+mn-cs"/>
                <a:hlinkClick r:id="rId4"/>
              </a:rPr>
              <a:t>Azure Private/Public/Hybrid Cloud</a:t>
            </a:r>
            <a:r>
              <a:rPr lang="en-US" sz="1200" b="1" kern="1200" dirty="0">
                <a:solidFill>
                  <a:schemeClr val="tx1"/>
                </a:solidFill>
                <a:effectLst/>
                <a:latin typeface="+mn-lt"/>
                <a:ea typeface="+mn-ea"/>
                <a:cs typeface="+mn-cs"/>
              </a:rPr>
              <a:t>, with Microsoft</a:t>
            </a:r>
            <a:br>
              <a:rPr lang="en-US" sz="1200" b="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 container is an isolated and portable operating environment. It provides a mechanism for IT to deploy services in a portable, repeatable and predictable manner. Container technology is the next evolution in virtualization, and in addition to Linux, Windows now also offers two different types of containers for addressing various business needs.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In this session </a:t>
            </a:r>
            <a:r>
              <a:rPr lang="en-US" sz="1200" u="sng" kern="1200" dirty="0">
                <a:solidFill>
                  <a:schemeClr val="tx1"/>
                </a:solidFill>
                <a:effectLst/>
                <a:latin typeface="+mn-lt"/>
                <a:ea typeface="+mn-ea"/>
                <a:cs typeface="+mn-cs"/>
                <a:hlinkClick r:id="rId5"/>
              </a:rPr>
              <a:t>Dan Stolts</a:t>
            </a:r>
            <a:r>
              <a:rPr lang="en-US" sz="1200" kern="1200" dirty="0">
                <a:solidFill>
                  <a:schemeClr val="tx1"/>
                </a:solidFill>
                <a:effectLst/>
                <a:latin typeface="+mn-lt"/>
                <a:ea typeface="+mn-ea"/>
                <a:cs typeface="+mn-cs"/>
              </a:rPr>
              <a:t>, world renown Technical Evangelist at Microsoft and a dynamic/engaging presenter, will examine the similarities and differences between a container and a virtual machine, review the requirements and walk through the processes and essential operations of enabling, creating, deploying and managing Linux and Windows containers and resources. Mr. Stolts will also evaluate when to use which containers, why and how?</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For those who are new to containers, his delivery serves as a jumpstart to accelerate your learning of containers. If you have already had some experience on Linux containers, his session familiarizes you with the specifics on Windows containers and helps bridge and extend your skills for bringing business value to both Linux and Windows communities.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Mr. Stolts will conclude this session by highlighting the top five new features in Microsoft's Azure cloud platform for 2017, and how to integrate your organization's public/private/hybrid cloud and container strategies. Lots of valuable content for infrastructure, data center and DevOps professionals.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Name of Presenter:  Dan Stolts</a:t>
            </a:r>
          </a:p>
          <a:p>
            <a:r>
              <a:rPr lang="en-US" sz="1200" kern="1200" dirty="0">
                <a:solidFill>
                  <a:schemeClr val="tx1"/>
                </a:solidFill>
                <a:effectLst/>
                <a:latin typeface="+mn-lt"/>
                <a:ea typeface="+mn-ea"/>
                <a:cs typeface="+mn-cs"/>
              </a:rPr>
              <a:t>Bio of Presenter (max 500 spaces): Dan Stolts “ITProGuru” is a technology expert who is a master of systems management and security. He is Chief Technology Strategist for Microsoft, owns several businesses and is a published author. Reach him on his primary blog </a:t>
            </a:r>
            <a:r>
              <a:rPr lang="en-US" sz="1200" u="sng" kern="1200" dirty="0">
                <a:solidFill>
                  <a:schemeClr val="tx1"/>
                </a:solidFill>
                <a:effectLst/>
                <a:latin typeface="+mn-lt"/>
                <a:ea typeface="+mn-ea"/>
                <a:cs typeface="+mn-cs"/>
                <a:hlinkClick r:id="rId5"/>
              </a:rPr>
              <a:t>http://itproguru.com</a:t>
            </a:r>
            <a:r>
              <a:rPr lang="en-US" sz="1200" kern="1200" dirty="0">
                <a:solidFill>
                  <a:schemeClr val="tx1"/>
                </a:solidFill>
                <a:effectLst/>
                <a:latin typeface="+mn-lt"/>
                <a:ea typeface="+mn-ea"/>
                <a:cs typeface="+mn-cs"/>
              </a:rPr>
              <a:t>  or twitter @ITProGuru. He is proficient in many datacenter technologies (Windows Server, System Center, Virtualization, Cloud,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and holds many certifications including MCT, MCITP, MCSE, TS, etc. Dan is currently specializing in system management, virtualization and cloud technologies. Dan is and has been a very active member of the user group community. Dan is an enthusiastic advocate of technology and is passionate about helping others. See more at: </a:t>
            </a:r>
            <a:r>
              <a:rPr lang="en-US" sz="1200" u="sng" kern="1200" dirty="0">
                <a:solidFill>
                  <a:schemeClr val="tx1"/>
                </a:solidFill>
                <a:effectLst/>
                <a:latin typeface="+mn-lt"/>
                <a:ea typeface="+mn-ea"/>
                <a:cs typeface="+mn-cs"/>
                <a:hlinkClick r:id="rId6"/>
              </a:rPr>
              <a:t>http://itproguru.com/about</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994216-F9EE-4578-8C57-39E3A4EBAE3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188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Microsoft Ignite 2015</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2/7/2018 2:46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81831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gradFill>
                  <a:gsLst>
                    <a:gs pos="2917">
                      <a:srgbClr val="FFFFFF"/>
                    </a:gs>
                    <a:gs pos="30000">
                      <a:srgbClr val="FFFFFF"/>
                    </a:gs>
                  </a:gsLst>
                  <a:lin ang="5400000" scaled="0"/>
                </a:gradFill>
              </a:rPr>
              <a:t>Products</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2/7/2018 2:46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391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2/7/2018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598043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13</a:t>
            </a:fld>
            <a:endParaRPr lang="en-US"/>
          </a:p>
        </p:txBody>
      </p:sp>
    </p:spTree>
    <p:extLst>
      <p:ext uri="{BB962C8B-B14F-4D97-AF65-F5344CB8AC3E}">
        <p14:creationId xmlns:p14="http://schemas.microsoft.com/office/powerpoint/2010/main" val="2847236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14</a:t>
            </a:fld>
            <a:endParaRPr lang="en-US"/>
          </a:p>
        </p:txBody>
      </p:sp>
    </p:spTree>
    <p:extLst>
      <p:ext uri="{BB962C8B-B14F-4D97-AF65-F5344CB8AC3E}">
        <p14:creationId xmlns:p14="http://schemas.microsoft.com/office/powerpoint/2010/main" val="3496343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393D1E-8707-45EC-B276-6C8FE85E9059}" type="slidenum">
              <a:rPr lang="en-US" smtClean="0"/>
              <a:t>15</a:t>
            </a:fld>
            <a:endParaRPr lang="en-US"/>
          </a:p>
        </p:txBody>
      </p:sp>
    </p:spTree>
    <p:extLst>
      <p:ext uri="{BB962C8B-B14F-4D97-AF65-F5344CB8AC3E}">
        <p14:creationId xmlns:p14="http://schemas.microsoft.com/office/powerpoint/2010/main" val="1388036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16</a:t>
            </a:fld>
            <a:endParaRPr lang="en-US"/>
          </a:p>
        </p:txBody>
      </p:sp>
    </p:spTree>
    <p:extLst>
      <p:ext uri="{BB962C8B-B14F-4D97-AF65-F5344CB8AC3E}">
        <p14:creationId xmlns:p14="http://schemas.microsoft.com/office/powerpoint/2010/main" val="2345870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17</a:t>
            </a:fld>
            <a:endParaRPr lang="en-US"/>
          </a:p>
        </p:txBody>
      </p:sp>
    </p:spTree>
    <p:extLst>
      <p:ext uri="{BB962C8B-B14F-4D97-AF65-F5344CB8AC3E}">
        <p14:creationId xmlns:p14="http://schemas.microsoft.com/office/powerpoint/2010/main" val="3459639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18</a:t>
            </a:fld>
            <a:endParaRPr lang="en-US"/>
          </a:p>
        </p:txBody>
      </p:sp>
    </p:spTree>
    <p:extLst>
      <p:ext uri="{BB962C8B-B14F-4D97-AF65-F5344CB8AC3E}">
        <p14:creationId xmlns:p14="http://schemas.microsoft.com/office/powerpoint/2010/main" val="2136663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19</a:t>
            </a:fld>
            <a:endParaRPr lang="en-US"/>
          </a:p>
        </p:txBody>
      </p:sp>
    </p:spTree>
    <p:extLst>
      <p:ext uri="{BB962C8B-B14F-4D97-AF65-F5344CB8AC3E}">
        <p14:creationId xmlns:p14="http://schemas.microsoft.com/office/powerpoint/2010/main" val="78154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2/7/2018 2:46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9920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Describe the concept of containers. Explain their primary purpose and point out the key differences between containers and virtual machines (VMs).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E61729-146C-42F0-B148-60E9E19DB23A}" type="slidenum">
              <a:rPr kumimoji="0" lang="en-IN"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IN"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Implementing containers in Azure</a:t>
            </a:r>
          </a:p>
        </p:txBody>
      </p:sp>
    </p:spTree>
    <p:extLst>
      <p:ext uri="{BB962C8B-B14F-4D97-AF65-F5344CB8AC3E}">
        <p14:creationId xmlns:p14="http://schemas.microsoft.com/office/powerpoint/2010/main" val="3345866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Explain the basic Docker terminology.</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E61729-146C-42F0-B148-60E9E19DB23A}" type="slidenum">
              <a:rPr kumimoji="0" lang="en-IN"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IN"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Implementing containers in Azure</a:t>
            </a:r>
          </a:p>
        </p:txBody>
      </p:sp>
    </p:spTree>
    <p:extLst>
      <p:ext uri="{BB962C8B-B14F-4D97-AF65-F5344CB8AC3E}">
        <p14:creationId xmlns:p14="http://schemas.microsoft.com/office/powerpoint/2010/main" val="2315101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Describe the different methods of implementing Docker hosts in Azure.</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E61729-146C-42F0-B148-60E9E19DB23A}" type="slidenum">
              <a:rPr kumimoji="0" lang="en-IN"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IN"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Implementing containers in Azure</a:t>
            </a:r>
          </a:p>
        </p:txBody>
      </p:sp>
    </p:spTree>
    <p:extLst>
      <p:ext uri="{BB962C8B-B14F-4D97-AF65-F5344CB8AC3E}">
        <p14:creationId xmlns:p14="http://schemas.microsoft.com/office/powerpoint/2010/main" val="3893752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Describe the different ways to connect to Azure VM Docker hosts. Explain how you can use the Docker client to manage containers. Point out that Azure Container Instances simplifies deployment of individual containers by eliminating the need to explicitly provision the underlying Docker hosts.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E61729-146C-42F0-B148-60E9E19DB23A}" type="slidenum">
              <a:rPr kumimoji="0" lang="en-IN"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IN"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Implementing containers in Azure</a:t>
            </a:r>
          </a:p>
        </p:txBody>
      </p:sp>
    </p:spTree>
    <p:extLst>
      <p:ext uri="{BB962C8B-B14F-4D97-AF65-F5344CB8AC3E}">
        <p14:creationId xmlns:p14="http://schemas.microsoft.com/office/powerpoint/2010/main" val="2938149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IN" sz="1000" b="1" dirty="0">
                <a:effectLst/>
                <a:latin typeface="Arial" panose="020B0604020202020204" pitchFamily="34" charset="0"/>
                <a:ea typeface="Calibri" panose="020F0502020204030204" pitchFamily="34" charset="0"/>
                <a:cs typeface="Times New Roman" panose="02020603050405020304" pitchFamily="18" charset="0"/>
              </a:rPr>
              <a:t>Preparation Steps</a:t>
            </a:r>
            <a:endParaRPr lang="en-IN"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Make sure to complete the</a:t>
            </a:r>
            <a:r>
              <a:rPr lang="en-IN" sz="1000" i="1" dirty="0">
                <a:effectLst/>
                <a:latin typeface="Arial" panose="020B0604020202020204" pitchFamily="34" charset="0"/>
                <a:ea typeface="Calibri" panose="020F0502020204030204" pitchFamily="34" charset="0"/>
                <a:cs typeface="Times New Roman" panose="02020603050405020304" pitchFamily="18" charset="0"/>
              </a:rPr>
              <a:t> </a:t>
            </a:r>
            <a:r>
              <a:rPr lang="en-IN" sz="1000" dirty="0">
                <a:effectLst/>
                <a:latin typeface="Arial" panose="020B0604020202020204" pitchFamily="34" charset="0"/>
                <a:ea typeface="Calibri" panose="020F0502020204030204" pitchFamily="34" charset="0"/>
                <a:cs typeface="Times New Roman" panose="02020603050405020304" pitchFamily="18" charset="0"/>
              </a:rPr>
              <a:t>“Prepare the lab environment for the remainder of this module” demonstration.</a:t>
            </a:r>
          </a:p>
          <a:p>
            <a:pPr>
              <a:lnSpc>
                <a:spcPct val="107000"/>
              </a:lnSpc>
              <a:spcAft>
                <a:spcPts val="800"/>
              </a:spcAft>
            </a:pPr>
            <a:r>
              <a:rPr lang="en-IN" sz="1000" b="1" dirty="0">
                <a:effectLst/>
                <a:latin typeface="Arial" panose="020B0604020202020204" pitchFamily="34" charset="0"/>
                <a:ea typeface="Calibri" panose="020F0502020204030204" pitchFamily="34" charset="0"/>
                <a:cs typeface="Times New Roman" panose="02020603050405020304" pitchFamily="18" charset="0"/>
              </a:rPr>
              <a:t>Demonstration Steps</a:t>
            </a:r>
            <a:endParaRPr lang="en-IN"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Follow the instructions provided in </a:t>
            </a:r>
            <a:r>
              <a:rPr lang="en-IN" sz="1000" u="sng" dirty="0">
                <a:effectLst/>
                <a:latin typeface="Arial" panose="020B0604020202020204" pitchFamily="34" charset="0"/>
                <a:ea typeface="Calibri" panose="020F0502020204030204" pitchFamily="34" charset="0"/>
                <a:cs typeface="Segoe UI" panose="020B0502040204020203" pitchFamily="34" charset="0"/>
                <a:hlinkClick r:id="rId3"/>
              </a:rPr>
              <a:t>https://aka.ms/qu1kh3</a:t>
            </a:r>
            <a:r>
              <a:rPr lang="en-IN" sz="1000" dirty="0">
                <a:effectLst/>
                <a:latin typeface="Arial" panose="020B0604020202020204" pitchFamily="34" charset="0"/>
                <a:ea typeface="Calibri" panose="020F0502020204030204" pitchFamily="34" charset="0"/>
                <a:cs typeface="Times New Roman" panose="02020603050405020304" pitchFamily="18" charset="0"/>
              </a:rPr>
              <a:t>. When running </a:t>
            </a:r>
            <a:r>
              <a:rPr lang="en-IN" sz="1000" b="1" dirty="0">
                <a:effectLst/>
                <a:latin typeface="Arial" panose="020B0604020202020204" pitchFamily="34" charset="0"/>
                <a:ea typeface="Calibri" panose="020F0502020204030204" pitchFamily="34" charset="0"/>
                <a:cs typeface="Times New Roman" panose="02020603050405020304" pitchFamily="18" charset="0"/>
              </a:rPr>
              <a:t>docker-machine</a:t>
            </a:r>
            <a:r>
              <a:rPr lang="en-IN" sz="1000" dirty="0">
                <a:effectLst/>
                <a:latin typeface="Arial" panose="020B0604020202020204" pitchFamily="34" charset="0"/>
                <a:ea typeface="Calibri" panose="020F0502020204030204" pitchFamily="34" charset="0"/>
                <a:cs typeface="Times New Roman" panose="02020603050405020304" pitchFamily="18" charset="0"/>
              </a:rPr>
              <a:t> to provision an Azure VM, include the </a:t>
            </a:r>
            <a:r>
              <a:rPr lang="en-IN" sz="1000" b="1" dirty="0">
                <a:effectLst/>
                <a:latin typeface="Arial" panose="020B0604020202020204" pitchFamily="34" charset="0"/>
                <a:ea typeface="Calibri" panose="020F0502020204030204" pitchFamily="34" charset="0"/>
                <a:cs typeface="Times New Roman" panose="02020603050405020304" pitchFamily="18" charset="0"/>
              </a:rPr>
              <a:t>--azure-resource-group</a:t>
            </a:r>
            <a:r>
              <a:rPr lang="en-IN" sz="1000" dirty="0">
                <a:effectLst/>
                <a:latin typeface="Arial" panose="020B0604020202020204" pitchFamily="34" charset="0"/>
                <a:ea typeface="Calibri" panose="020F0502020204030204" pitchFamily="34" charset="0"/>
                <a:cs typeface="Times New Roman" panose="02020603050405020304" pitchFamily="18" charset="0"/>
              </a:rPr>
              <a:t> parameter and set its value to </a:t>
            </a:r>
            <a:r>
              <a:rPr lang="en-IN" sz="1000" b="1" dirty="0">
                <a:effectLst/>
                <a:latin typeface="Arial" panose="020B0604020202020204" pitchFamily="34" charset="0"/>
                <a:ea typeface="Calibri" panose="020F0502020204030204" pitchFamily="34" charset="0"/>
                <a:cs typeface="Times New Roman" panose="02020603050405020304" pitchFamily="18" charset="0"/>
              </a:rPr>
              <a:t>20533D0701-DemoRG</a:t>
            </a:r>
            <a:r>
              <a:rPr lang="en-IN" sz="1000" dirty="0">
                <a:effectLst/>
                <a:latin typeface="Arial" panose="020B060402020202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E61729-146C-42F0-B148-60E9E19DB23A}" type="slidenum">
              <a:rPr kumimoji="0" lang="en-IN"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IN"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Implementing containers in Azure</a:t>
            </a:r>
          </a:p>
        </p:txBody>
      </p:sp>
    </p:spTree>
    <p:extLst>
      <p:ext uri="{BB962C8B-B14F-4D97-AF65-F5344CB8AC3E}">
        <p14:creationId xmlns:p14="http://schemas.microsoft.com/office/powerpoint/2010/main" val="815138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Describe the process of implementing multicontainer applications by using Docker Compose.</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E61729-146C-42F0-B148-60E9E19DB23A}" type="slidenum">
              <a:rPr kumimoji="0" lang="en-IN"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IN"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Implementing containers in Azure</a:t>
            </a:r>
          </a:p>
        </p:txBody>
      </p:sp>
    </p:spTree>
    <p:extLst>
      <p:ext uri="{BB962C8B-B14F-4D97-AF65-F5344CB8AC3E}">
        <p14:creationId xmlns:p14="http://schemas.microsoft.com/office/powerpoint/2010/main" val="1714565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Describe the two types of Azure Container Registry services–classic and managed–and explain the differences between them. Point out that there are two authentication and authorization methods, but emphasize that students should use the Admin user method only for single-user scenarios.</a:t>
            </a:r>
          </a:p>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Describe the steps to upload and download images when using Container Registry.</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E61729-146C-42F0-B148-60E9E19DB23A}" type="slidenum">
              <a:rPr kumimoji="0" lang="en-IN"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IN"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Implementing containers in Azure</a:t>
            </a:r>
          </a:p>
        </p:txBody>
      </p:sp>
    </p:spTree>
    <p:extLst>
      <p:ext uri="{BB962C8B-B14F-4D97-AF65-F5344CB8AC3E}">
        <p14:creationId xmlns:p14="http://schemas.microsoft.com/office/powerpoint/2010/main" val="891341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IN" sz="1000" b="1" dirty="0">
                <a:effectLst/>
                <a:latin typeface="Arial" panose="020B0604020202020204" pitchFamily="34" charset="0"/>
                <a:ea typeface="Calibri" panose="020F0502020204030204" pitchFamily="34" charset="0"/>
                <a:cs typeface="Times New Roman" panose="02020603050405020304" pitchFamily="18" charset="0"/>
              </a:rPr>
              <a:t>Question</a:t>
            </a:r>
            <a:endParaRPr lang="en-IN"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What are the primary characteristics of Docker Swarm–based ACS deployments?</a:t>
            </a:r>
          </a:p>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   ) Option 1: Support for Docker APIs</a:t>
            </a:r>
          </a:p>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   ) Option 2: YAML-based container deployments</a:t>
            </a:r>
          </a:p>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   ) Option 3: Cluster management via a web-based interface</a:t>
            </a:r>
          </a:p>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   ) Option 4: Cluster management via a command-line interface</a:t>
            </a:r>
          </a:p>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   ) Option 5: Requirement to create an Azure AD service principal</a:t>
            </a:r>
          </a:p>
          <a:p>
            <a:pPr>
              <a:lnSpc>
                <a:spcPct val="107000"/>
              </a:lnSpc>
              <a:spcAft>
                <a:spcPts val="800"/>
              </a:spcAft>
            </a:pPr>
            <a:r>
              <a:rPr lang="en-IN" sz="1000" b="1" dirty="0">
                <a:effectLst/>
                <a:latin typeface="Arial" panose="020B0604020202020204" pitchFamily="34" charset="0"/>
                <a:ea typeface="Calibri" panose="020F0502020204030204" pitchFamily="34" charset="0"/>
                <a:cs typeface="Times New Roman" panose="02020603050405020304" pitchFamily="18" charset="0"/>
              </a:rPr>
              <a:t>Answer</a:t>
            </a:r>
            <a:endParaRPr lang="en-IN"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 √) Option 1: Support for Docker APIs</a:t>
            </a:r>
          </a:p>
          <a:p>
            <a:pPr>
              <a:lnSpc>
                <a:spcPct val="107000"/>
              </a:lnSpc>
              <a:spcAft>
                <a:spcPts val="800"/>
              </a:spcAft>
            </a:pPr>
            <a:r>
              <a:rPr lang="en-IN" sz="1000" dirty="0">
                <a:latin typeface="Arial" panose="020B0604020202020204" pitchFamily="34" charset="0"/>
                <a:ea typeface="Calibri" panose="020F0502020204030204" pitchFamily="34" charset="0"/>
                <a:cs typeface="Times New Roman" panose="02020603050405020304" pitchFamily="18" charset="0"/>
              </a:rPr>
              <a:t>(   ) Option 2: YAML-based container deployments</a:t>
            </a:r>
          </a:p>
          <a:p>
            <a:pPr>
              <a:lnSpc>
                <a:spcPct val="107000"/>
              </a:lnSpc>
              <a:spcAft>
                <a:spcPts val="800"/>
              </a:spcAft>
            </a:pPr>
            <a:r>
              <a:rPr lang="en-IN" sz="1000" dirty="0">
                <a:latin typeface="Arial" panose="020B0604020202020204" pitchFamily="34" charset="0"/>
                <a:ea typeface="Calibri" panose="020F0502020204030204" pitchFamily="34" charset="0"/>
                <a:cs typeface="Times New Roman" panose="02020603050405020304" pitchFamily="18" charset="0"/>
              </a:rPr>
              <a:t>(   ) Option 3: Cluster management via a web-based interface</a:t>
            </a:r>
          </a:p>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 √) Option 4: Cluster management via a command-line interface</a:t>
            </a:r>
          </a:p>
          <a:p>
            <a:pPr>
              <a:lnSpc>
                <a:spcPct val="107000"/>
              </a:lnSpc>
              <a:spcAft>
                <a:spcPts val="800"/>
              </a:spcAft>
            </a:pPr>
            <a:r>
              <a:rPr lang="en-IN" sz="1000" dirty="0">
                <a:latin typeface="Arial" panose="020B0604020202020204" pitchFamily="34" charset="0"/>
                <a:ea typeface="Calibri" panose="020F0502020204030204" pitchFamily="34" charset="0"/>
                <a:cs typeface="Times New Roman" panose="02020603050405020304" pitchFamily="18" charset="0"/>
              </a:rPr>
              <a:t>(   ) Option 5: Requirement to create an Azure AD service principal</a:t>
            </a:r>
          </a:p>
          <a:p>
            <a:pPr>
              <a:lnSpc>
                <a:spcPct val="107000"/>
              </a:lnSpc>
              <a:spcAft>
                <a:spcPts val="800"/>
              </a:spcAft>
            </a:pPr>
            <a:r>
              <a:rPr lang="en-IN" sz="1000" b="1" dirty="0">
                <a:latin typeface="Arial" panose="020B0604020202020204" pitchFamily="34" charset="0"/>
                <a:ea typeface="Calibri" panose="020F0502020204030204" pitchFamily="34" charset="0"/>
                <a:cs typeface="Times New Roman" panose="02020603050405020304" pitchFamily="18" charset="0"/>
              </a:rPr>
              <a:t>Feedback</a:t>
            </a:r>
          </a:p>
          <a:p>
            <a:pPr>
              <a:lnSpc>
                <a:spcPct val="107000"/>
              </a:lnSpc>
              <a:spcAft>
                <a:spcPts val="800"/>
              </a:spcAft>
            </a:pPr>
            <a:r>
              <a:rPr lang="en-IN" sz="1000" dirty="0">
                <a:latin typeface="Arial" panose="020B0604020202020204" pitchFamily="34" charset="0"/>
                <a:ea typeface="Calibri" panose="020F0502020204030204" pitchFamily="34" charset="0"/>
                <a:cs typeface="Times New Roman" panose="02020603050405020304" pitchFamily="18" charset="0"/>
              </a:rPr>
              <a:t>Docker Swarm–based ACS deployments offer full support for Docker APIs, including management via Docker client command-line tools. YAML-based container deployments are part of Kubernetes and DC/OS-based container clustering. An Azure AD service principal is necessary when deploying Kubernetes-based clusters.</a:t>
            </a:r>
          </a:p>
          <a:p>
            <a:pPr>
              <a:lnSpc>
                <a:spcPct val="107000"/>
              </a:lnSpc>
              <a:spcAft>
                <a:spcPts val="800"/>
              </a:spcAft>
            </a:pPr>
            <a:endParaRPr lang="en-IN"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E61729-146C-42F0-B148-60E9E19DB23A}" type="slidenum">
              <a:rPr kumimoji="0" lang="en-IN"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IN"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Implementing containers in Azure</a:t>
            </a:r>
          </a:p>
        </p:txBody>
      </p:sp>
    </p:spTree>
    <p:extLst>
      <p:ext uri="{BB962C8B-B14F-4D97-AF65-F5344CB8AC3E}">
        <p14:creationId xmlns:p14="http://schemas.microsoft.com/office/powerpoint/2010/main" val="2184271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Explain the primary differences and similarities between the three orchestrators available when deploying ACS clusters.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E61729-146C-42F0-B148-60E9E19DB23A}" type="slidenum">
              <a:rPr kumimoji="0" lang="en-IN"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IN"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Implementing containers in Azure</a:t>
            </a:r>
          </a:p>
        </p:txBody>
      </p:sp>
    </p:spTree>
    <p:extLst>
      <p:ext uri="{BB962C8B-B14F-4D97-AF65-F5344CB8AC3E}">
        <p14:creationId xmlns:p14="http://schemas.microsoft.com/office/powerpoint/2010/main" val="3658501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Describe the process of deploying Docker Swarm–based ACS clusters and deploying containers in them.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E61729-146C-42F0-B148-60E9E19DB23A}" type="slidenum">
              <a:rPr kumimoji="0" lang="en-IN"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IN"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Implementing containers in Azure</a:t>
            </a:r>
          </a:p>
        </p:txBody>
      </p:sp>
    </p:spTree>
    <p:extLst>
      <p:ext uri="{BB962C8B-B14F-4D97-AF65-F5344CB8AC3E}">
        <p14:creationId xmlns:p14="http://schemas.microsoft.com/office/powerpoint/2010/main" val="575873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3</a:t>
            </a:fld>
            <a:endParaRPr lang="en-US"/>
          </a:p>
        </p:txBody>
      </p:sp>
    </p:spTree>
    <p:extLst>
      <p:ext uri="{BB962C8B-B14F-4D97-AF65-F5344CB8AC3E}">
        <p14:creationId xmlns:p14="http://schemas.microsoft.com/office/powerpoint/2010/main" val="2510266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Describe the process of deploying Kubernetes-based ACS clusters and deploying containers in them.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E61729-146C-42F0-B148-60E9E19DB23A}" type="slidenum">
              <a:rPr kumimoji="0" lang="en-IN"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IN"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Implementing containers in Azure</a:t>
            </a:r>
          </a:p>
        </p:txBody>
      </p:sp>
    </p:spTree>
    <p:extLst>
      <p:ext uri="{BB962C8B-B14F-4D97-AF65-F5344CB8AC3E}">
        <p14:creationId xmlns:p14="http://schemas.microsoft.com/office/powerpoint/2010/main" val="4186660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Describe the process of deploying Datacenter Operating System (DC/OS)–based ACS clusters and deploying containers in them.</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E61729-146C-42F0-B148-60E9E19DB23A}" type="slidenum">
              <a:rPr kumimoji="0" lang="en-IN"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IN"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Implementing containers in Azure</a:t>
            </a:r>
          </a:p>
        </p:txBody>
      </p:sp>
    </p:spTree>
    <p:extLst>
      <p:ext uri="{BB962C8B-B14F-4D97-AF65-F5344CB8AC3E}">
        <p14:creationId xmlns:p14="http://schemas.microsoft.com/office/powerpoint/2010/main" val="3405772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Tips, Tricks and Field Experiences Value of Certification: I want to make sure you are on board with the value of certification. Certification can offer many advantages including: getting a raise at your next review, preparing you for new job opportunities, increasing the likelihood your resume will be seen by the hiring manager, increasing your self confidence, increase you image (how people see you) in your business and in your social circles, lines on your resume, most hiring managers consider certification as part of their hiring criteria, you get experience while preparing for certification,…. and the list could go on and on. The fact of the matter is there is never any shortage of reasons why we should get certified. I am glad you have read this far… Make the decision to read this article in it’s entirety, then GET STARTED!!! Write down the reasons you want to obtain certification and look at them daily. Recognize Accomplishments: Recognize your accomplishments not matter how small. Feel good about the fact that you finished reading this article and realize that having done so has gotten you one step closer to obtaining your MCP in the Azure Cloud. Each time you finish something, even if it is just watching a 20 min video or reading a blog post that is relevant to the exam, recognize to yourself that it is a positive step in the right direction. Reflect back on why you want to do this in the first place. Get Family On Board: Often having family (spouse, kids,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on board with your goals and objectives will help you stay the course. Engage them, offer the kids a night out at Dave &amp; Busters or an ice cream shop once you pass the exam. Show them your great study habits, maybe they will pick some of them up for their school studies. Excuses: Excuses for not getting certified are easy to come by… I do not have time, can’t concentrate because of the kids, tired when home from work, my boss does not care anyway, it will not help me in my job… and on and on… Give it up! Stop making excuses; stop procrastinating and make the decision to put your career in motion! Keep doing what you have been doing, and you will keep getting what you have always gotten. Value of time: Put a value on your time. What is your time worth? When I was a consultant billing out $250 an hour, that was the value I had on my time. Now it is often somewhat less. Now, during my busy season, I use a value of $100 per hour. During my slow season, when I am much less stressed and work fewer hours, I use a value of $50 per hour. During the summer, family time, the value shoots back up to $250. This may seam silly but it will help you prioritize your time. It will also help you justify purchases. When you consider purchasing a $40 book it will be a no brainer. Spending $40 will potentially save you dozens of hours of time because you will be studying exactly what you need to know, nothing more, nothing less. It may help you decide you should just be taking a class to get this behind you quickly. Even if you just use a value of $10 per hour, it is important to pick a value for your time! If you are broke and have a zero value for your time, fake it. Put a value on your time anyway it will help you prioritize. Even if it is only $1, is sitting in front of the tube watching a sitcom by yourself worth a dollar? Not usually, get up and pick up a book or watch a certification video instead! Dedicated Study time: Set time on the calendar every day or every week for preparation. Just like any other appointment, take the attitude that you have to be there at the scheduled time to perform the duties that are expected of you. Blocking the time on the calendar then sticking to it is likely the single best thing you can do to help you succeed. Figure out what works best for you. Maybe it is 30 mins every day at lunch? How about 45 hour every night from 8:15pm-9:00pm? Whatever time block works for you is great. Personally, I find the best time for me is in the morning before work. This is when I am the most alert and can absorb the most information. I tend to get into the office before others, so I leverage the quite time as my personal development time. Try it, go into the office 45 minutes early to see if that works for you. You have to stick with it though, if you do it once and get distracted, don’t give up, try it a few more times. If people bug you, put a sign up letting them know you will be available for questions at 9:00am or whatever time you actually start working. Personally, when I am cramming, I will often spend 3-4 hours a day. I suffer from insomnia so I have plenty of extra time in my day. I prioritize that time on preparation. Ultra Focus With Intent: When you sit down to study, don’t take it lightly. Stay hyper-focused on learning. Don’t let your mind wander. You are on a very important mission. That mission is to learn as rapidly as possible. If you do this you will find that you will retain far more information and you will be able to consume it much faster. Read Faster: You can read faster. Use your ultra focus, it is a must to achieve this one. While reading, move your finger across the page or the screen at a steady pace, do not stop your finger, make sure your eyes focus on the word over your finger. It is ok if you miss a word or two, DO NOT GO BACK! Then when you master that move your finger faster, then faster, then faster. Eventually, you will be able to do this without the use of your finger as an aid.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Study Smart: I have studied for many exams and hold more certifications than I can put in my signature block. What I have found in preparing for all the exams I have taken is “it is easy to study the wrong thing”. You know, you go to a blog post or a white paper to get information about an exam and they are telling you to read some 380 page document or white paper. That is bogus, don’t waste you time. I would guess that if you did read that document, you may learn more and maybe get one or two more questions right. But at what cost? Better to cover the materials on the test than, everything there is to know about a topic. More on this later!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Exam Reference Material: There is often plenty of exam reference material available. Often it is even free. I will point you to some of it later in this article. If you do not mind spending a bit of money, I strongly recommend you just start with an exam reference guide. This could be much faster than spending countless hours learning what may or may not be on the exam. I am personally not a fan of just studying exam questions. I do find them useful, I just find having more context around the topic helps me retain it. by all means, try the practice tests, they be </a:t>
            </a:r>
            <a:r>
              <a:rPr lang="en-US" sz="1200" kern="1200" dirty="0" err="1">
                <a:solidFill>
                  <a:schemeClr val="tx1"/>
                </a:solidFill>
                <a:effectLst/>
                <a:latin typeface="+mn-lt"/>
                <a:ea typeface="+mn-ea"/>
                <a:cs typeface="+mn-cs"/>
              </a:rPr>
              <a:t>be</a:t>
            </a:r>
            <a:r>
              <a:rPr lang="en-US" sz="1200" kern="1200" dirty="0">
                <a:solidFill>
                  <a:schemeClr val="tx1"/>
                </a:solidFill>
                <a:effectLst/>
                <a:latin typeface="+mn-lt"/>
                <a:ea typeface="+mn-ea"/>
                <a:cs typeface="+mn-cs"/>
              </a:rPr>
              <a:t> helpful for you. Practice &amp; Experience: There is no substitute for practice other than maybe experience! Use the technology you are trying to learn. If you have the ability to use the technology in your job, even better! Take advantage of these opportunities. If the opportunities are not there, go out of your way to make opportunities. Think about how you might be able to use this technology in your job, then justify to yourself why it is important to understand the technology for your job. Most employers want their staff IT staff to keep up with technology. They often also will accept that you do it partially on work time. Especially if they know you are spending a bunch of personal time learning. Even if it is just setting up a lab environment, getting your hands dirty will go a very long way to you understanding the technology. Exam Objectives: Most exams (and all of Microsoft exams) have well documented Exam Objectives or Skills Measured. Use the Exam Objectives as a “list of things to learn”. Print out the exam objectives and check them off one at a time, as you search that topic and spend time learning it. For the cloud exam, I have done much of the work for you, you can just print this blog post. Like writing a book: I am in the process of writing a book on a certification exam. When writing a book on a topic, you do not automatically know everything there is to know about that topic. You are generally not in a situation where you know it all and want to write a book to share your vast knowledge on the subject. On the contrary, you may know a bunch about the topic, but to teach people everything they need to know to pass the test, you have to learn much, much more. The way I do this is using the Exam Objectives. I research &amp; learn what I can on each exam objectives, teaching and writing as I go. One of the other things you do prior to writing a book is, take the test. Take the test: Take the test, get a feel for what is on it. Microsoft offers a “2nd shot” so you can take the test a second time for free. Once you have gone through all of the exam objectives one time quickly, take the test to see how you do. This will give you a report so you can see what you need to study. As you are studying you will remember exam questions so you will know the relevance. After you pass the exam, if you want to learn more, use the exam report to study the things you did not ace (if you are so inclined.) What Exam: Figuring out what is the best exam to take next is often a challenge. Really though, it does not matter. See https://www.microsoft.com/learning whichever exam you chose will likely prepare you for what is next in your professional life because getting certified will make you better at it! If you are a general or specialized IT person start with 70-533. If you are a developer, start with 70-532. If you are an architect or infrastructure designer start with 70-534. If you are not sure, start with 70-533. Whatever you do, just start NOW! Once you pass the first cloud exam, go back and study the next one. Then repeat until you have passed them all. By then you should have caught the bug (the high that comes with a great accomplishment) and you will pick another topic and repeat! - See more at: http://itproguru.com/expert/2015/03/azure-cloud-certification-jump-start-70-532-70-533-70-534-exam-preparation/#sthash.sDikFZa4.dpuf</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292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490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4</a:t>
            </a:fld>
            <a:endParaRPr lang="en-US"/>
          </a:p>
        </p:txBody>
      </p:sp>
    </p:spTree>
    <p:extLst>
      <p:ext uri="{BB962C8B-B14F-4D97-AF65-F5344CB8AC3E}">
        <p14:creationId xmlns:p14="http://schemas.microsoft.com/office/powerpoint/2010/main" val="936287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5</a:t>
            </a:fld>
            <a:endParaRPr lang="en-US"/>
          </a:p>
        </p:txBody>
      </p:sp>
    </p:spTree>
    <p:extLst>
      <p:ext uri="{BB962C8B-B14F-4D97-AF65-F5344CB8AC3E}">
        <p14:creationId xmlns:p14="http://schemas.microsoft.com/office/powerpoint/2010/main" val="3121983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6</a:t>
            </a:fld>
            <a:endParaRPr lang="en-US"/>
          </a:p>
        </p:txBody>
      </p:sp>
    </p:spTree>
    <p:extLst>
      <p:ext uri="{BB962C8B-B14F-4D97-AF65-F5344CB8AC3E}">
        <p14:creationId xmlns:p14="http://schemas.microsoft.com/office/powerpoint/2010/main" val="1290543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2/7/2018 2:46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7045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2/7/2018 2:46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04652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2/7/2018 2:46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050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9F9939-B49F-45B9-A19C-616A42570ECC}"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1" y="6356350"/>
            <a:ext cx="1909354" cy="365125"/>
          </a:xfrm>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197114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895675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306138795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9650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11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026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990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825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3838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747339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297848"/>
      </p:ext>
    </p:extLst>
  </p:cSld>
  <p:clrMapOvr>
    <a:masterClrMapping/>
  </p:clrMapOvr>
  <p:transition spd="slow">
    <p:push dir="u"/>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124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317763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645731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65041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951748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7581676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7339162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89954571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62103641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84867607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26724730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095876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25093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65782369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59660470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03726624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4013246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761715"/>
          </a:xfrm>
        </p:spPr>
        <p:txBody>
          <a:bodyPr/>
          <a:lstStyle/>
          <a:p>
            <a:r>
              <a:rPr lang="en-US"/>
              <a:t>Click to edit Master title style</a:t>
            </a:r>
          </a:p>
        </p:txBody>
      </p:sp>
    </p:spTree>
    <p:extLst>
      <p:ext uri="{BB962C8B-B14F-4D97-AF65-F5344CB8AC3E}">
        <p14:creationId xmlns:p14="http://schemas.microsoft.com/office/powerpoint/2010/main" val="364645437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79686376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523651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47165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26361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57992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977315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Tree>
    <p:extLst>
      <p:ext uri="{BB962C8B-B14F-4D97-AF65-F5344CB8AC3E}">
        <p14:creationId xmlns:p14="http://schemas.microsoft.com/office/powerpoint/2010/main" val="130609909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004577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43231346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456229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05951814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158620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24409" y="-3"/>
            <a:ext cx="11781452" cy="1511562"/>
          </a:xfrm>
        </p:spPr>
        <p:txBody>
          <a:bodyPr/>
          <a:lstStyle>
            <a:lvl1pPr>
              <a:defRPr/>
            </a:lvl1pPr>
          </a:lstStyle>
          <a:p>
            <a:r>
              <a:rPr lang="en-US" dirty="0"/>
              <a:t>Question….</a:t>
            </a:r>
          </a:p>
        </p:txBody>
      </p:sp>
      <p:sp>
        <p:nvSpPr>
          <p:cNvPr id="3" name="Content Placeholder 2"/>
          <p:cNvSpPr>
            <a:spLocks noGrp="1"/>
          </p:cNvSpPr>
          <p:nvPr>
            <p:ph idx="1" hasCustomPrompt="1"/>
          </p:nvPr>
        </p:nvSpPr>
        <p:spPr>
          <a:xfrm>
            <a:off x="348250" y="1698172"/>
            <a:ext cx="11433116" cy="4497695"/>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46377103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15914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22739" y="-3"/>
            <a:ext cx="11816861" cy="1485903"/>
          </a:xfrm>
        </p:spPr>
        <p:txBody>
          <a:bodyPr/>
          <a:lstStyle>
            <a:lvl1pPr>
              <a:defRPr/>
            </a:lvl1pPr>
          </a:lstStyle>
          <a:p>
            <a:r>
              <a:rPr lang="en-US" dirty="0"/>
              <a:t>Answer Repeat Question Here…</a:t>
            </a:r>
          </a:p>
        </p:txBody>
      </p:sp>
      <p:sp>
        <p:nvSpPr>
          <p:cNvPr id="3" name="Content Placeholder 2"/>
          <p:cNvSpPr>
            <a:spLocks noGrp="1"/>
          </p:cNvSpPr>
          <p:nvPr>
            <p:ph idx="1" hasCustomPrompt="1"/>
          </p:nvPr>
        </p:nvSpPr>
        <p:spPr>
          <a:xfrm>
            <a:off x="348250" y="1661746"/>
            <a:ext cx="11433116" cy="4534120"/>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3847543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tx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5" y="117610"/>
            <a:ext cx="1760418" cy="715581"/>
          </a:xfrm>
          <a:prstGeom prst="rect">
            <a:avLst/>
          </a:prstGeom>
        </p:spPr>
        <p:txBody>
          <a:bodyPr wrap="none">
            <a:spAutoFit/>
          </a:bodyPr>
          <a:lstStyle/>
          <a:p>
            <a:r>
              <a:rPr lang="en-US" sz="4050" dirty="0"/>
              <a:t>DEMO</a:t>
            </a:r>
          </a:p>
        </p:txBody>
      </p:sp>
    </p:spTree>
    <p:extLst>
      <p:ext uri="{BB962C8B-B14F-4D97-AF65-F5344CB8AC3E}">
        <p14:creationId xmlns:p14="http://schemas.microsoft.com/office/powerpoint/2010/main" val="316713350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2742269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8516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79424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627448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35702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84905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1436512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7857093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2876805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49709537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73600382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14120156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40680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3507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512407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621087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87702166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07.02.2018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932708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60824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10343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0518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8234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4188357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290703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932556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03253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006982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979911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56537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9714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64071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7983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56869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9F9939-B49F-45B9-A19C-616A42570ECC}"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82607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73878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0040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435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1260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5664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4406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367087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2392160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8355509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61419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9F9939-B49F-45B9-A19C-616A42570ECC}" type="datetimeFigureOut">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9944827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274928890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3038" y="107576"/>
            <a:ext cx="11681693" cy="1228078"/>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488103" y="6319463"/>
            <a:ext cx="1327120" cy="365125"/>
          </a:xfrm>
          <a:prstGeom prst="rect">
            <a:avLst/>
          </a:prstGeom>
        </p:spPr>
        <p:txBody>
          <a:bodyPr vert="horz" lIns="91440" tIns="45720" rIns="91440" bIns="45720" rtlCol="0" anchor="ctr"/>
          <a:lstStyle>
            <a:lvl1pPr algn="r">
              <a:defRPr sz="1000">
                <a:solidFill>
                  <a:srgbClr val="A6A6A6"/>
                </a:solidFill>
              </a:defRPr>
            </a:lvl1pPr>
          </a:lstStyle>
          <a:p>
            <a:fld id="{B01F9CA3-105E-4857-9057-6DB6197DA786}" type="datetimeFigureOut">
              <a:rPr lang="en-US" smtClean="0"/>
              <a:pPr/>
              <a:t>2/7/2018</a:t>
            </a:fld>
            <a:endParaRPr lang="en-US"/>
          </a:p>
        </p:txBody>
      </p:sp>
      <p:sp>
        <p:nvSpPr>
          <p:cNvPr id="8" name="Slide Number Placeholder 5"/>
          <p:cNvSpPr>
            <a:spLocks noGrp="1"/>
          </p:cNvSpPr>
          <p:nvPr>
            <p:ph type="sldNum" sz="quarter" idx="4"/>
          </p:nvPr>
        </p:nvSpPr>
        <p:spPr>
          <a:xfrm>
            <a:off x="8824955" y="6319463"/>
            <a:ext cx="770984" cy="365125"/>
          </a:xfrm>
          <a:prstGeom prst="rect">
            <a:avLst/>
          </a:prstGeom>
        </p:spPr>
        <p:txBody>
          <a:bodyPr vert="horz" lIns="91440" tIns="45720" rIns="91440" bIns="45720" rtlCol="0" anchor="ctr"/>
          <a:lstStyle>
            <a:lvl1pPr algn="r">
              <a:defRPr sz="1200">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3038" y="1601996"/>
            <a:ext cx="11681693" cy="4343400"/>
          </a:xfrm>
        </p:spPr>
        <p:txBody>
          <a:bodyPr/>
          <a:lstStyle>
            <a:lvl1pPr>
              <a:spcBef>
                <a:spcPts val="1200"/>
              </a:spcBef>
              <a:defRPr sz="2400"/>
            </a:lvl1pPr>
            <a:lvl2pPr>
              <a:spcBef>
                <a:spcPts val="600"/>
              </a:spcBef>
              <a:defRPr/>
            </a:lvl2pPr>
            <a:lvl3pPr>
              <a:spcBef>
                <a:spcPts val="600"/>
              </a:spcBef>
              <a:defRPr/>
            </a:lvl3pPr>
            <a:lvl4pPr>
              <a:spcBef>
                <a:spcPts val="600"/>
              </a:spcBef>
              <a:defRPr/>
            </a:lvl4pPr>
            <a:lvl5pPr>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37112310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1111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902211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3191300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075153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982667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071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441680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25794136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9F9939-B49F-45B9-A19C-616A42570ECC}" type="datetimeFigureOut">
              <a:rPr lang="en-US" smtClean="0"/>
              <a:t>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271290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3155727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78126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061073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331665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16954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371901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334164489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7648081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373890520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194291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9F9939-B49F-45B9-A19C-616A42570ECC}" type="datetimeFigureOut">
              <a:rPr lang="en-US" smtClean="0"/>
              <a:t>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343972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28050393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92651032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24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6445515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1294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173435396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3511706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99849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30454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64256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F9939-B49F-45B9-A19C-616A42570ECC}" type="datetimeFigureOut">
              <a:rPr lang="en-US" smtClean="0"/>
              <a:t>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8190709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232151274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671006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574751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61760185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25527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54896136"/>
      </p:ext>
    </p:extLst>
  </p:cSld>
  <p:clrMapOvr>
    <a:masterClrMapping/>
  </p:clrMapOvr>
  <p:transition spd="slow"/>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675368490"/>
      </p:ext>
    </p:extLst>
  </p:cSld>
  <p:clrMapOvr>
    <a:masterClrMapping/>
  </p:clrMapOvr>
  <p:transition spd="slow"/>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124977570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21464296"/>
      </p:ext>
    </p:extLst>
  </p:cSld>
  <p:clrMapOvr>
    <a:masterClrMapping/>
  </p:clrMapOvr>
  <p:transition spd="slow"/>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82815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402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69052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3052163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14372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56573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0772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133618351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811495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956297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914151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33041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090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12086925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3199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92928466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8701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43551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06554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062038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05983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9047284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33393094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image" Target="../media/image1.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6" Type="http://schemas.openxmlformats.org/officeDocument/2006/relationships/image" Target="../media/image1.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3.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1.xml"/><Relationship Id="rId7" Type="http://schemas.openxmlformats.org/officeDocument/2006/relationships/theme" Target="../theme/theme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theme" Target="../theme/theme6.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theme" Target="../theme/theme7.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theme" Target="../theme/theme8.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F9939-B49F-45B9-A19C-616A42570ECC}" type="datetimeFigureOut">
              <a:rPr lang="en-US" smtClean="0"/>
              <a:t>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198773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ACF4DF-803C-46CF-93DF-D41677766C99}" type="slidenum">
              <a:rPr lang="en-US" smtClean="0"/>
              <a:t>‹#›</a:t>
            </a:fld>
            <a:endParaRPr lang="en-US"/>
          </a:p>
        </p:txBody>
      </p:sp>
      <p:sp>
        <p:nvSpPr>
          <p:cNvPr id="8" name="TextBox 7"/>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4246521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208748" y="2991033"/>
            <a:ext cx="6858623" cy="876557"/>
          </a:xfrm>
          <a:prstGeom prst="rect">
            <a:avLst/>
          </a:prstGeom>
        </p:spPr>
      </p:pic>
      <p:sp>
        <p:nvSpPr>
          <p:cNvPr id="5" name="TextBox 4"/>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626180738"/>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710" r:id="rId29"/>
    <p:sldLayoutId id="2147483744" r:id="rId30"/>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6"/>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6"/>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337088724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6" r:id="rId12"/>
    <p:sldLayoutId id="2147483729" r:id="rId13"/>
    <p:sldLayoutId id="2147483730" r:id="rId14"/>
  </p:sldLayoutIdLst>
  <p:transition>
    <p:fade/>
  </p:transition>
  <p:hf sldNum="0" hdr="0" dt="0"/>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90859940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transition>
    <p:fade/>
  </p:transition>
  <p:hf sldNum="0" hdr="0" dt="0"/>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1946106769"/>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9" r:id="rId5"/>
    <p:sldLayoutId id="2147483780" r:id="rId6"/>
  </p:sldLayoutIdLst>
  <p:transition>
    <p:fade/>
  </p:transition>
  <p:hf sldNum="0" hdr="0" dt="0"/>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718985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 id="2147483820" r:id="rId37"/>
  </p:sldLayoutIdLst>
  <p:transition>
    <p:fade/>
  </p:transition>
  <p:hf sldNum="0" hdr="0" dt="0"/>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3E3B9-70CA-4D48-8F08-30C31143888B}" type="datetimeFigureOut">
              <a:rPr lang="en-US" smtClean="0"/>
              <a:t>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3568961086"/>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#70-533 @ITProGuru</a:t>
            </a:r>
          </a:p>
        </p:txBody>
      </p:sp>
    </p:spTree>
    <p:extLst>
      <p:ext uri="{BB962C8B-B14F-4D97-AF65-F5344CB8AC3E}">
        <p14:creationId xmlns:p14="http://schemas.microsoft.com/office/powerpoint/2010/main" val="343352720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hyperlink" Target="https://www.linkedin.com/in/danstolts/" TargetMode="External"/><Relationship Id="rId12"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8.jpg"/><Relationship Id="rId11" Type="http://schemas.openxmlformats.org/officeDocument/2006/relationships/hyperlink" Target="https://itproguru.com/" TargetMode="External"/><Relationship Id="rId5" Type="http://schemas.openxmlformats.org/officeDocument/2006/relationships/hyperlink" Target="http://aka.ms/70-534-book" TargetMode="External"/><Relationship Id="rId10" Type="http://schemas.openxmlformats.org/officeDocument/2006/relationships/image" Target="../media/image30.jpeg"/><Relationship Id="rId4" Type="http://schemas.openxmlformats.org/officeDocument/2006/relationships/image" Target="../media/image27.png"/><Relationship Id="rId9" Type="http://schemas.openxmlformats.org/officeDocument/2006/relationships/hyperlink" Target="mailto:dstolts@microsoft.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46.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9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emf"/></Relationships>
</file>

<file path=ppt/slides/_rels/slide12.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12.xml"/><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98.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98.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9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hyperlink" Target="http://aka.ms/534Labs" TargetMode="External"/><Relationship Id="rId2" Type="http://schemas.openxmlformats.org/officeDocument/2006/relationships/notesSlide" Target="../notesSlides/notesSlide19.xml"/><Relationship Id="rId1" Type="http://schemas.openxmlformats.org/officeDocument/2006/relationships/slideLayout" Target="../slideLayouts/slideLayout42.xml"/><Relationship Id="rId5" Type="http://schemas.openxmlformats.org/officeDocument/2006/relationships/hyperlink" Target="http://docs.microsoft.com/" TargetMode="External"/><Relationship Id="rId4" Type="http://schemas.openxmlformats.org/officeDocument/2006/relationships/hyperlink" Target="http://portal.azure.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1.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51.xml"/><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51.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51.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7.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1.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1.xml"/><Relationship Id="rId1" Type="http://schemas.openxmlformats.org/officeDocument/2006/relationships/tags" Target="../tags/tag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2.xml"/><Relationship Id="rId1" Type="http://schemas.openxmlformats.org/officeDocument/2006/relationships/tags" Target="../tags/tag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62.png"/><Relationship Id="rId2" Type="http://schemas.openxmlformats.org/officeDocument/2006/relationships/slideLayout" Target="../slideLayouts/slideLayout151.xml"/><Relationship Id="rId1" Type="http://schemas.openxmlformats.org/officeDocument/2006/relationships/tags" Target="../tags/tag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51.xml"/><Relationship Id="rId1" Type="http://schemas.openxmlformats.org/officeDocument/2006/relationships/tags" Target="../tags/tag10.xml"/></Relationships>
</file>

<file path=ppt/slides/_rels/slide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51.xml"/><Relationship Id="rId1" Type="http://schemas.openxmlformats.org/officeDocument/2006/relationships/tags" Target="../tags/tag1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51.xml"/><Relationship Id="rId1" Type="http://schemas.openxmlformats.org/officeDocument/2006/relationships/tags" Target="../tags/tag12.xml"/></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115.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33.xml"/><Relationship Id="rId1" Type="http://schemas.openxmlformats.org/officeDocument/2006/relationships/slideLayout" Target="../slideLayouts/slideLayout115.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comments" Target="../comments/comment1.xml"/><Relationship Id="rId3" Type="http://schemas.openxmlformats.org/officeDocument/2006/relationships/image" Target="../media/image43.png"/><Relationship Id="rId7" Type="http://schemas.openxmlformats.org/officeDocument/2006/relationships/image" Target="../media/image38.png"/><Relationship Id="rId12"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diagramColors" Target="../diagrams/colors1.xml"/><Relationship Id="rId5" Type="http://schemas.openxmlformats.org/officeDocument/2006/relationships/image" Target="../media/image37.png"/><Relationship Id="rId10" Type="http://schemas.openxmlformats.org/officeDocument/2006/relationships/diagramQuickStyle" Target="../diagrams/quickStyle1.xml"/><Relationship Id="rId4" Type="http://schemas.openxmlformats.org/officeDocument/2006/relationships/image" Target="../media/image36.png"/><Relationship Id="rId9"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557" r="9205"/>
          <a:stretch/>
        </p:blipFill>
        <p:spPr>
          <a:xfrm>
            <a:off x="7990114" y="2121374"/>
            <a:ext cx="3885810" cy="3822683"/>
          </a:xfrm>
          <a:prstGeom prst="rect">
            <a:avLst/>
          </a:prstGeom>
        </p:spPr>
      </p:pic>
      <p:sp>
        <p:nvSpPr>
          <p:cNvPr id="4" name="TextBox 3"/>
          <p:cNvSpPr txBox="1"/>
          <p:nvPr/>
        </p:nvSpPr>
        <p:spPr>
          <a:xfrm>
            <a:off x="1077416" y="4261542"/>
            <a:ext cx="4572119"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Dan Stolts </a:t>
            </a: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b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Chief Technology Strategist</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US DX North East – Audience</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Blog: ITProGuru.com</a:t>
            </a:r>
            <a:r>
              <a:rPr kumimoji="0" lang="en-US" sz="2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endPar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dstolts@Microsoft.com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www.linkedin.com/in/danstolts</a:t>
            </a:r>
            <a:r>
              <a:rPr kumimoji="0" lang="en-US" sz="24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 </a:t>
            </a:r>
            <a:endParaRPr kumimoji="0" lang="en-US" sz="20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82" y="248298"/>
            <a:ext cx="2469094" cy="530398"/>
          </a:xfrm>
          <a:prstGeom prst="rect">
            <a:avLst/>
          </a:prstGeom>
        </p:spPr>
      </p:pic>
      <p:sp>
        <p:nvSpPr>
          <p:cNvPr id="7" name="TextBox 6"/>
          <p:cNvSpPr txBox="1"/>
          <p:nvPr/>
        </p:nvSpPr>
        <p:spPr>
          <a:xfrm>
            <a:off x="114214" y="1006780"/>
            <a:ext cx="11761710" cy="707886"/>
          </a:xfrm>
          <a:prstGeom prst="rect">
            <a:avLst/>
          </a:prstGeom>
          <a:noFill/>
        </p:spPr>
        <p:txBody>
          <a:bodyPr wrap="square" rtlCol="0">
            <a:spAutoFit/>
          </a:bodyPr>
          <a:lstStyle/>
          <a:p>
            <a:pPr lvl="0">
              <a:defRPr/>
            </a:pPr>
            <a:r>
              <a:rPr lang="en-US" sz="4000" b="1" dirty="0">
                <a:solidFill>
                  <a:srgbClr val="00B0F0"/>
                </a:solidFill>
              </a:rPr>
              <a:t>Containers +++</a:t>
            </a:r>
            <a:endParaRPr kumimoji="0" lang="en-US" sz="4000" b="0" i="0" u="none" strike="noStrike" kern="0" cap="none" spc="0" normalizeH="0" baseline="0" noProof="0" dirty="0">
              <a:ln>
                <a:noFill/>
              </a:ln>
              <a:solidFill>
                <a:srgbClr val="00B0F0"/>
              </a:solidFill>
              <a:effectLst/>
              <a:uLnTx/>
              <a:uFillTx/>
              <a:latin typeface="Segoe UI Light" panose="020B0502040204020203" pitchFamily="34" charset="0"/>
              <a:cs typeface="Segoe UI Light" panose="020B0502040204020203" pitchFamily="34" charset="0"/>
            </a:endParaRPr>
          </a:p>
        </p:txBody>
      </p:sp>
      <p:sp>
        <p:nvSpPr>
          <p:cNvPr id="9" name="Rectangle 8"/>
          <p:cNvSpPr/>
          <p:nvPr/>
        </p:nvSpPr>
        <p:spPr>
          <a:xfrm>
            <a:off x="10519576" y="6311264"/>
            <a:ext cx="159026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p:cNvSpPr txBox="1"/>
          <p:nvPr/>
        </p:nvSpPr>
        <p:spPr>
          <a:xfrm>
            <a:off x="7854377" y="5424858"/>
            <a:ext cx="58815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Specializations: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Cloud, Virtualization, Windows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Open Systems, Hybrid Cloud, Storage</a:t>
            </a:r>
          </a:p>
        </p:txBody>
      </p:sp>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3844" y="4523370"/>
            <a:ext cx="1322299" cy="1628448"/>
          </a:xfrm>
          <a:prstGeom prst="rect">
            <a:avLst/>
          </a:prstGeom>
        </p:spPr>
      </p:pic>
      <p:pic>
        <p:nvPicPr>
          <p:cNvPr id="12" name="Picture 22" descr="http://www.steveor.com/images/stories/linkedin-badge.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097" y="5895951"/>
            <a:ext cx="379336" cy="38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t2.gstatic.com/images?q=tbn:ANd9GcQ9lxPrdR4gJjCmZrMC122VeCdeKejTHxvjYK4EeaB6Jb_CwNbeqQ">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096" y="5473367"/>
            <a:ext cx="379337" cy="381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3576" y="5074497"/>
            <a:ext cx="384857" cy="371985"/>
          </a:xfrm>
          <a:prstGeom prst="rect">
            <a:avLst/>
          </a:prstGeom>
        </p:spPr>
      </p:pic>
      <p:sp>
        <p:nvSpPr>
          <p:cNvPr id="8" name="TextBox 7"/>
          <p:cNvSpPr txBox="1"/>
          <p:nvPr/>
        </p:nvSpPr>
        <p:spPr>
          <a:xfrm>
            <a:off x="4824837" y="6233753"/>
            <a:ext cx="15603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aka.ms/70-534-book</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7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1394" y="274025"/>
            <a:ext cx="5000637" cy="805485"/>
          </a:xfrm>
          <a:solidFill>
            <a:schemeClr val="accent1"/>
          </a:solidFill>
        </p:spPr>
        <p:txBody>
          <a:bodyPr/>
          <a:lstStyle/>
          <a:p>
            <a:pPr>
              <a:tabLst>
                <a:tab pos="953967" algn="l"/>
              </a:tabLst>
            </a:pPr>
            <a:r>
              <a:rPr lang="en-US" dirty="0"/>
              <a:t>How Containers Run</a:t>
            </a:r>
          </a:p>
        </p:txBody>
      </p:sp>
      <p:sp>
        <p:nvSpPr>
          <p:cNvPr id="15" name="Rectangle 14"/>
          <p:cNvSpPr/>
          <p:nvPr/>
        </p:nvSpPr>
        <p:spPr bwMode="auto">
          <a:xfrm>
            <a:off x="4092728" y="3933763"/>
            <a:ext cx="1203505" cy="30810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OS</a:t>
            </a:r>
          </a:p>
        </p:txBody>
      </p:sp>
      <p:sp>
        <p:nvSpPr>
          <p:cNvPr id="44" name="TextBox 43"/>
          <p:cNvSpPr txBox="1"/>
          <p:nvPr/>
        </p:nvSpPr>
        <p:spPr>
          <a:xfrm>
            <a:off x="5553444" y="1900985"/>
            <a:ext cx="1165177" cy="732856"/>
          </a:xfrm>
          <a:prstGeom prst="rect">
            <a:avLst/>
          </a:prstGeom>
          <a:solidFill>
            <a:srgbClr val="FFFF00"/>
          </a:solid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Virtual </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Machines</a:t>
            </a:r>
          </a:p>
        </p:txBody>
      </p:sp>
      <p:sp>
        <p:nvSpPr>
          <p:cNvPr id="31" name="Rectangle 30"/>
          <p:cNvSpPr/>
          <p:nvPr/>
        </p:nvSpPr>
        <p:spPr bwMode="auto">
          <a:xfrm>
            <a:off x="2933854" y="4233614"/>
            <a:ext cx="8445065" cy="203117"/>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Hyper-V Hypervisor</a:t>
            </a:r>
          </a:p>
        </p:txBody>
      </p:sp>
      <p:pic>
        <p:nvPicPr>
          <p:cNvPr id="33" name="Picture 3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933854" y="4486677"/>
            <a:ext cx="8445065" cy="1573622"/>
          </a:xfrm>
          <a:prstGeom prst="rect">
            <a:avLst/>
          </a:prstGeom>
        </p:spPr>
      </p:pic>
      <p:pic>
        <p:nvPicPr>
          <p:cNvPr id="32" name="Picture 3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21806" y="3292187"/>
            <a:ext cx="1421220" cy="864583"/>
          </a:xfrm>
          <a:prstGeom prst="rect">
            <a:avLst/>
          </a:prstGeom>
        </p:spPr>
      </p:pic>
      <p:sp>
        <p:nvSpPr>
          <p:cNvPr id="53" name="Right Arrow 52"/>
          <p:cNvSpPr/>
          <p:nvPr/>
        </p:nvSpPr>
        <p:spPr bwMode="auto">
          <a:xfrm rot="5400000">
            <a:off x="5847596" y="2626184"/>
            <a:ext cx="41424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5" name="Picture 44"/>
          <p:cNvPicPr>
            <a:picLocks noChangeAspect="1"/>
          </p:cNvPicPr>
          <p:nvPr/>
        </p:nvPicPr>
        <p:blipFill>
          <a:blip r:embed="rId7">
            <a:duotone>
              <a:prstClr val="black"/>
              <a:schemeClr val="accent1">
                <a:tint val="45000"/>
                <a:satMod val="400000"/>
              </a:schemeClr>
            </a:duotone>
          </a:blip>
          <a:stretch>
            <a:fillRect/>
          </a:stretch>
        </p:blipFill>
        <p:spPr>
          <a:xfrm>
            <a:off x="2933854" y="3671179"/>
            <a:ext cx="980445" cy="511422"/>
          </a:xfrm>
          <a:prstGeom prst="rect">
            <a:avLst/>
          </a:prstGeom>
        </p:spPr>
      </p:pic>
      <p:pic>
        <p:nvPicPr>
          <p:cNvPr id="46" name="Picture 45"/>
          <p:cNvPicPr>
            <a:picLocks noChangeAspect="1"/>
          </p:cNvPicPr>
          <p:nvPr/>
        </p:nvPicPr>
        <p:blipFill>
          <a:blip r:embed="rId8">
            <a:duotone>
              <a:schemeClr val="accent2">
                <a:shade val="45000"/>
                <a:satMod val="135000"/>
              </a:schemeClr>
              <a:prstClr val="white"/>
            </a:duotone>
          </a:blip>
          <a:stretch>
            <a:fillRect/>
          </a:stretch>
        </p:blipFill>
        <p:spPr>
          <a:xfrm>
            <a:off x="4170747" y="3112501"/>
            <a:ext cx="977103" cy="558678"/>
          </a:xfrm>
          <a:prstGeom prst="rect">
            <a:avLst/>
          </a:prstGeom>
        </p:spPr>
      </p:pic>
      <p:sp>
        <p:nvSpPr>
          <p:cNvPr id="73" name="Right Arrow 72"/>
          <p:cNvSpPr/>
          <p:nvPr/>
        </p:nvSpPr>
        <p:spPr bwMode="auto">
          <a:xfrm rot="5400000">
            <a:off x="3181051" y="3006974"/>
            <a:ext cx="417254"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TextBox 73"/>
          <p:cNvSpPr txBox="1"/>
          <p:nvPr/>
        </p:nvSpPr>
        <p:spPr>
          <a:xfrm>
            <a:off x="2750841" y="2314368"/>
            <a:ext cx="1262959" cy="732856"/>
          </a:xfrm>
          <a:prstGeom prst="rect">
            <a:avLst/>
          </a:prstGeom>
          <a:solidFill>
            <a:srgbClr val="FFFF00"/>
          </a:solid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Hyper-V</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p:txBody>
      </p:sp>
      <p:sp>
        <p:nvSpPr>
          <p:cNvPr id="75" name="Right Arrow 74"/>
          <p:cNvSpPr/>
          <p:nvPr/>
        </p:nvSpPr>
        <p:spPr bwMode="auto">
          <a:xfrm rot="5400000">
            <a:off x="4406066" y="2433044"/>
            <a:ext cx="443153" cy="747021"/>
          </a:xfrm>
          <a:prstGeom prst="rightArrow">
            <a:avLst>
              <a:gd name="adj1" fmla="val 50000"/>
              <a:gd name="adj2" fmla="val 48519"/>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 name="TextBox 75"/>
          <p:cNvSpPr txBox="1"/>
          <p:nvPr/>
        </p:nvSpPr>
        <p:spPr>
          <a:xfrm>
            <a:off x="4034064" y="1713541"/>
            <a:ext cx="1347719" cy="755315"/>
          </a:xfrm>
          <a:prstGeom prst="rect">
            <a:avLst/>
          </a:prstGeom>
          <a:solidFill>
            <a:srgbClr val="FFFF00"/>
          </a:solidFill>
        </p:spPr>
        <p:txBody>
          <a:bodyPr wrap="square" lIns="179285" tIns="0" rIns="179285" bIns="89642"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Windows Server</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p:txBody>
      </p:sp>
      <p:pic>
        <p:nvPicPr>
          <p:cNvPr id="18" name="Picture 17"/>
          <p:cNvPicPr>
            <a:picLocks noChangeAspect="1"/>
          </p:cNvPicPr>
          <p:nvPr/>
        </p:nvPicPr>
        <p:blipFill>
          <a:blip r:embed="rId8">
            <a:duotone>
              <a:schemeClr val="accent2">
                <a:shade val="45000"/>
                <a:satMod val="135000"/>
              </a:schemeClr>
              <a:prstClr val="white"/>
            </a:duotone>
          </a:blip>
          <a:stretch>
            <a:fillRect/>
          </a:stretch>
        </p:blipFill>
        <p:spPr>
          <a:xfrm>
            <a:off x="10156571" y="2245000"/>
            <a:ext cx="977103" cy="558678"/>
          </a:xfrm>
          <a:prstGeom prst="rect">
            <a:avLst/>
          </a:prstGeom>
          <a:solidFill>
            <a:srgbClr val="7030A0"/>
          </a:solidFill>
        </p:spPr>
      </p:pic>
      <p:sp>
        <p:nvSpPr>
          <p:cNvPr id="19" name="TextBox 18"/>
          <p:cNvSpPr txBox="1"/>
          <p:nvPr/>
        </p:nvSpPr>
        <p:spPr>
          <a:xfrm>
            <a:off x="9985362" y="1164083"/>
            <a:ext cx="1463040" cy="533716"/>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Docker Containers</a:t>
            </a:r>
          </a:p>
        </p:txBody>
      </p:sp>
      <p:sp>
        <p:nvSpPr>
          <p:cNvPr id="20" name="Right Arrow 72"/>
          <p:cNvSpPr/>
          <p:nvPr/>
        </p:nvSpPr>
        <p:spPr bwMode="auto">
          <a:xfrm rot="5400000">
            <a:off x="10415523" y="1623021"/>
            <a:ext cx="44015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9985362" y="2895778"/>
            <a:ext cx="1393557" cy="294386"/>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Docker Engine</a:t>
            </a:r>
          </a:p>
        </p:txBody>
      </p:sp>
      <p:pic>
        <p:nvPicPr>
          <p:cNvPr id="22" name="Picture 2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57699" y="3274008"/>
            <a:ext cx="1421220" cy="864583"/>
          </a:xfrm>
          <a:prstGeom prst="rect">
            <a:avLst/>
          </a:prstGeom>
        </p:spPr>
      </p:pic>
      <p:sp>
        <p:nvSpPr>
          <p:cNvPr id="25" name="Rectangle 24"/>
          <p:cNvSpPr/>
          <p:nvPr/>
        </p:nvSpPr>
        <p:spPr bwMode="auto">
          <a:xfrm>
            <a:off x="4128175" y="4813081"/>
            <a:ext cx="2165471" cy="75639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16814">
                      <a:srgbClr val="FFFFFF"/>
                    </a:gs>
                    <a:gs pos="46000">
                      <a:srgbClr val="FFFFFF"/>
                    </a:gs>
                  </a:gsLst>
                  <a:lin ang="5400000" scaled="0"/>
                </a:gradFill>
                <a:effectLst/>
                <a:uLnTx/>
                <a:uFillTx/>
              </a:rPr>
              <a:t>Windows Host</a:t>
            </a:r>
          </a:p>
        </p:txBody>
      </p:sp>
      <p:sp>
        <p:nvSpPr>
          <p:cNvPr id="26" name="Rectangle 25"/>
          <p:cNvSpPr/>
          <p:nvPr/>
        </p:nvSpPr>
        <p:spPr>
          <a:xfrm>
            <a:off x="10052684" y="3578456"/>
            <a:ext cx="582917"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Linux</a:t>
            </a:r>
          </a:p>
        </p:txBody>
      </p:sp>
      <p:sp>
        <p:nvSpPr>
          <p:cNvPr id="27" name="Rectangle 26"/>
          <p:cNvSpPr/>
          <p:nvPr/>
        </p:nvSpPr>
        <p:spPr>
          <a:xfrm>
            <a:off x="5544446" y="3625986"/>
            <a:ext cx="582917"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VM</a:t>
            </a:r>
          </a:p>
        </p:txBody>
      </p:sp>
      <p:pic>
        <p:nvPicPr>
          <p:cNvPr id="29" name="Picture 28"/>
          <p:cNvPicPr>
            <a:picLocks noChangeAspect="1"/>
          </p:cNvPicPr>
          <p:nvPr/>
        </p:nvPicPr>
        <p:blipFill>
          <a:blip r:embed="rId7">
            <a:duotone>
              <a:prstClr val="black"/>
              <a:schemeClr val="accent1">
                <a:tint val="45000"/>
                <a:satMod val="400000"/>
              </a:schemeClr>
            </a:duotone>
          </a:blip>
          <a:stretch>
            <a:fillRect/>
          </a:stretch>
        </p:blipFill>
        <p:spPr>
          <a:xfrm>
            <a:off x="7172412" y="2355744"/>
            <a:ext cx="980445" cy="511422"/>
          </a:xfrm>
          <a:prstGeom prst="rect">
            <a:avLst/>
          </a:prstGeom>
        </p:spPr>
      </p:pic>
      <p:pic>
        <p:nvPicPr>
          <p:cNvPr id="34" name="Picture 33"/>
          <p:cNvPicPr>
            <a:picLocks noChangeAspect="1"/>
          </p:cNvPicPr>
          <p:nvPr/>
        </p:nvPicPr>
        <p:blipFill>
          <a:blip r:embed="rId8">
            <a:duotone>
              <a:schemeClr val="accent2">
                <a:shade val="45000"/>
                <a:satMod val="135000"/>
              </a:schemeClr>
              <a:prstClr val="white"/>
            </a:duotone>
          </a:blip>
          <a:stretch>
            <a:fillRect/>
          </a:stretch>
        </p:blipFill>
        <p:spPr>
          <a:xfrm>
            <a:off x="8606648" y="2551096"/>
            <a:ext cx="977103" cy="558678"/>
          </a:xfrm>
          <a:prstGeom prst="rect">
            <a:avLst/>
          </a:prstGeom>
        </p:spPr>
      </p:pic>
      <p:sp>
        <p:nvSpPr>
          <p:cNvPr id="35" name="TextBox 34"/>
          <p:cNvSpPr txBox="1"/>
          <p:nvPr/>
        </p:nvSpPr>
        <p:spPr>
          <a:xfrm>
            <a:off x="8435964" y="1034384"/>
            <a:ext cx="1463040" cy="976914"/>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Windows Server</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 on VM</a:t>
            </a:r>
          </a:p>
        </p:txBody>
      </p:sp>
      <p:sp>
        <p:nvSpPr>
          <p:cNvPr id="36" name="Right Arrow 35"/>
          <p:cNvSpPr/>
          <p:nvPr/>
        </p:nvSpPr>
        <p:spPr bwMode="auto">
          <a:xfrm rot="5400000">
            <a:off x="7445222" y="1743698"/>
            <a:ext cx="399528"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TextBox 36"/>
          <p:cNvSpPr txBox="1"/>
          <p:nvPr/>
        </p:nvSpPr>
        <p:spPr>
          <a:xfrm>
            <a:off x="6901111" y="1027953"/>
            <a:ext cx="1463040" cy="859959"/>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Hyper-V</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on VM</a:t>
            </a:r>
          </a:p>
        </p:txBody>
      </p:sp>
      <p:sp>
        <p:nvSpPr>
          <p:cNvPr id="38" name="Rectangle 37"/>
          <p:cNvSpPr/>
          <p:nvPr/>
        </p:nvSpPr>
        <p:spPr bwMode="auto">
          <a:xfrm>
            <a:off x="6961119" y="2963434"/>
            <a:ext cx="1376457" cy="285646"/>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Hyper-V </a:t>
            </a:r>
            <a:r>
              <a:rPr kumimoji="0" lang="en-US" sz="1050" b="0" i="0" u="none" strike="noStrike" kern="0" cap="none" spc="0" normalizeH="0" baseline="0" noProof="0" dirty="0">
                <a:ln>
                  <a:noFill/>
                </a:ln>
                <a:gradFill>
                  <a:gsLst>
                    <a:gs pos="16814">
                      <a:srgbClr val="FFFFFF"/>
                    </a:gs>
                    <a:gs pos="46000">
                      <a:srgbClr val="FFFFFF"/>
                    </a:gs>
                  </a:gsLst>
                  <a:lin ang="5400000" scaled="0"/>
                </a:gradFill>
                <a:effectLst/>
                <a:uLnTx/>
                <a:uFillTx/>
              </a:rPr>
              <a:t>Hypervisor</a:t>
            </a:r>
          </a:p>
        </p:txBody>
      </p:sp>
      <p:sp>
        <p:nvSpPr>
          <p:cNvPr id="39" name="Right Arrow 38"/>
          <p:cNvSpPr/>
          <p:nvPr/>
        </p:nvSpPr>
        <p:spPr bwMode="auto">
          <a:xfrm rot="5400000">
            <a:off x="8859143" y="1942605"/>
            <a:ext cx="44015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0" name="Picture 3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916356" y="3279963"/>
            <a:ext cx="1421220" cy="864583"/>
          </a:xfrm>
          <a:prstGeom prst="rect">
            <a:avLst/>
          </a:prstGeom>
        </p:spPr>
      </p:pic>
      <p:pic>
        <p:nvPicPr>
          <p:cNvPr id="42" name="Picture 4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14724" y="3274008"/>
            <a:ext cx="1421220" cy="864583"/>
          </a:xfrm>
          <a:prstGeom prst="rect">
            <a:avLst/>
          </a:prstGeom>
        </p:spPr>
      </p:pic>
      <p:sp>
        <p:nvSpPr>
          <p:cNvPr id="47" name="Double Brace 46"/>
          <p:cNvSpPr/>
          <p:nvPr/>
        </p:nvSpPr>
        <p:spPr>
          <a:xfrm>
            <a:off x="1043795" y="4438972"/>
            <a:ext cx="1547509" cy="133871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TextBox 47"/>
          <p:cNvSpPr txBox="1"/>
          <p:nvPr/>
        </p:nvSpPr>
        <p:spPr>
          <a:xfrm>
            <a:off x="1083433" y="4433508"/>
            <a:ext cx="1507871" cy="1344177"/>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rPr>
              <a:t>Azure</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rPr>
              <a:t>Abstracts VM</a:t>
            </a:r>
          </a:p>
        </p:txBody>
      </p:sp>
      <p:pic>
        <p:nvPicPr>
          <p:cNvPr id="49" name="Picture 48"/>
          <p:cNvPicPr>
            <a:picLocks noChangeAspect="1"/>
          </p:cNvPicPr>
          <p:nvPr/>
        </p:nvPicPr>
        <p:blipFill>
          <a:blip r:embed="rId7">
            <a:duotone>
              <a:prstClr val="black"/>
              <a:schemeClr val="accent1">
                <a:tint val="45000"/>
                <a:satMod val="400000"/>
              </a:schemeClr>
            </a:duotone>
          </a:blip>
          <a:stretch>
            <a:fillRect/>
          </a:stretch>
        </p:blipFill>
        <p:spPr>
          <a:xfrm>
            <a:off x="1280989" y="3782195"/>
            <a:ext cx="988326" cy="515533"/>
          </a:xfrm>
          <a:prstGeom prst="rect">
            <a:avLst/>
          </a:prstGeom>
        </p:spPr>
      </p:pic>
      <p:sp>
        <p:nvSpPr>
          <p:cNvPr id="50" name="Right Arrow 22"/>
          <p:cNvSpPr/>
          <p:nvPr/>
        </p:nvSpPr>
        <p:spPr bwMode="auto">
          <a:xfrm rot="5400000">
            <a:off x="1642018" y="3132597"/>
            <a:ext cx="388420" cy="753026"/>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TextBox 50"/>
          <p:cNvSpPr txBox="1"/>
          <p:nvPr/>
        </p:nvSpPr>
        <p:spPr>
          <a:xfrm>
            <a:off x="1083433" y="1910344"/>
            <a:ext cx="1464425" cy="1275457"/>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Azure</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ACS … Containers As A Service</a:t>
            </a:r>
          </a:p>
        </p:txBody>
      </p:sp>
      <p:sp>
        <p:nvSpPr>
          <p:cNvPr id="52" name="Rectangle 51"/>
          <p:cNvSpPr/>
          <p:nvPr/>
        </p:nvSpPr>
        <p:spPr bwMode="auto">
          <a:xfrm rot="10800000" flipV="1">
            <a:off x="8582415" y="3106257"/>
            <a:ext cx="1025567" cy="217191"/>
          </a:xfrm>
          <a:prstGeom prst="rect">
            <a:avLst/>
          </a:prstGeom>
          <a:solidFill>
            <a:srgbClr val="0070C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16814">
                      <a:srgbClr val="FFFFFF"/>
                    </a:gs>
                    <a:gs pos="46000">
                      <a:srgbClr val="FFFFFF"/>
                    </a:gs>
                  </a:gsLst>
                  <a:lin ang="5400000" scaled="0"/>
                </a:gradFill>
                <a:effectLst/>
                <a:uLnTx/>
                <a:uFillTx/>
              </a:rPr>
              <a:t>Container Service</a:t>
            </a:r>
            <a:endParaRPr kumimoji="0" lang="en-US" sz="9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41" name="Arrow: Left 40"/>
          <p:cNvSpPr/>
          <p:nvPr/>
        </p:nvSpPr>
        <p:spPr>
          <a:xfrm rot="18464616">
            <a:off x="10748039" y="2066699"/>
            <a:ext cx="1802108" cy="9627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Linux OR Windows</a:t>
            </a:r>
          </a:p>
        </p:txBody>
      </p:sp>
      <p:sp>
        <p:nvSpPr>
          <p:cNvPr id="43" name="Cloud 42"/>
          <p:cNvSpPr/>
          <p:nvPr/>
        </p:nvSpPr>
        <p:spPr>
          <a:xfrm>
            <a:off x="6428230" y="4280328"/>
            <a:ext cx="5678640" cy="203226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Windows Containers can run on Windows 10 and Nano too</a:t>
            </a:r>
            <a:r>
              <a:rPr kumimoji="0" lang="en-US" sz="3200" b="0" i="0" u="none" strike="noStrike" kern="0" cap="none" spc="0" normalizeH="0" baseline="0" noProof="0" dirty="0">
                <a:ln>
                  <a:noFill/>
                </a:ln>
                <a:solidFill>
                  <a:sysClr val="windowText" lastClr="000000"/>
                </a:solidFill>
                <a:effectLst/>
                <a:uLnTx/>
                <a:uFillTx/>
                <a:sym typeface="Wingdings" panose="05000000000000000000" pitchFamily="2" charset="2"/>
              </a:rPr>
              <a:t>! </a:t>
            </a:r>
          </a:p>
        </p:txBody>
      </p:sp>
      <p:sp>
        <p:nvSpPr>
          <p:cNvPr id="54" name="Rectangle 53"/>
          <p:cNvSpPr/>
          <p:nvPr/>
        </p:nvSpPr>
        <p:spPr bwMode="auto">
          <a:xfrm rot="10800000" flipV="1">
            <a:off x="4170745" y="3703276"/>
            <a:ext cx="1025567" cy="299851"/>
          </a:xfrm>
          <a:prstGeom prst="rect">
            <a:avLst/>
          </a:prstGeom>
          <a:solidFill>
            <a:srgbClr val="0070C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16814">
                      <a:srgbClr val="FFFFFF"/>
                    </a:gs>
                    <a:gs pos="46000">
                      <a:srgbClr val="FFFFFF"/>
                    </a:gs>
                  </a:gsLst>
                  <a:lin ang="5400000" scaled="0"/>
                </a:gradFill>
                <a:effectLst/>
                <a:uLnTx/>
                <a:uFillTx/>
              </a:rPr>
              <a:t>Container Service</a:t>
            </a:r>
            <a:endParaRPr kumimoji="0" lang="en-US" sz="10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Tree>
    <p:extLst>
      <p:ext uri="{BB962C8B-B14F-4D97-AF65-F5344CB8AC3E}">
        <p14:creationId xmlns:p14="http://schemas.microsoft.com/office/powerpoint/2010/main" val="130619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500" fill="hold"/>
                                        <p:tgtEl>
                                          <p:spTgt spid="52"/>
                                        </p:tgtEl>
                                        <p:attrNameLst>
                                          <p:attrName>ppt_x</p:attrName>
                                        </p:attrNameLst>
                                      </p:cBhvr>
                                      <p:tavLst>
                                        <p:tav tm="0">
                                          <p:val>
                                            <p:strVal val="#ppt_x"/>
                                          </p:val>
                                        </p:tav>
                                        <p:tav tm="100000">
                                          <p:val>
                                            <p:strVal val="#ppt_x"/>
                                          </p:val>
                                        </p:tav>
                                      </p:tavLst>
                                    </p:anim>
                                    <p:anim calcmode="lin" valueType="num">
                                      <p:cBhvr additive="base">
                                        <p:cTn id="5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fill="hold"/>
                                        <p:tgtEl>
                                          <p:spTgt spid="36"/>
                                        </p:tgtEl>
                                        <p:attrNameLst>
                                          <p:attrName>ppt_x</p:attrName>
                                        </p:attrNameLst>
                                      </p:cBhvr>
                                      <p:tavLst>
                                        <p:tav tm="0">
                                          <p:val>
                                            <p:strVal val="#ppt_x"/>
                                          </p:val>
                                        </p:tav>
                                        <p:tav tm="100000">
                                          <p:val>
                                            <p:strVal val="#ppt_x"/>
                                          </p:val>
                                        </p:tav>
                                      </p:tavLst>
                                    </p:anim>
                                    <p:anim calcmode="lin" valueType="num">
                                      <p:cBhvr additive="base">
                                        <p:cTn id="66" dur="500" fill="hold"/>
                                        <p:tgtEl>
                                          <p:spTgt spid="3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 calcmode="lin" valueType="num">
                                      <p:cBhvr additive="base">
                                        <p:cTn id="73" dur="500" fill="hold"/>
                                        <p:tgtEl>
                                          <p:spTgt spid="38"/>
                                        </p:tgtEl>
                                        <p:attrNameLst>
                                          <p:attrName>ppt_x</p:attrName>
                                        </p:attrNameLst>
                                      </p:cBhvr>
                                      <p:tavLst>
                                        <p:tav tm="0">
                                          <p:val>
                                            <p:strVal val="#ppt_x"/>
                                          </p:val>
                                        </p:tav>
                                        <p:tav tm="100000">
                                          <p:val>
                                            <p:strVal val="#ppt_x"/>
                                          </p:val>
                                        </p:tav>
                                      </p:tavLst>
                                    </p:anim>
                                    <p:anim calcmode="lin" valueType="num">
                                      <p:cBhvr additive="base">
                                        <p:cTn id="74" dur="500" fill="hold"/>
                                        <p:tgtEl>
                                          <p:spTgt spid="38"/>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500" fill="hold"/>
                                        <p:tgtEl>
                                          <p:spTgt spid="40"/>
                                        </p:tgtEl>
                                        <p:attrNameLst>
                                          <p:attrName>ppt_x</p:attrName>
                                        </p:attrNameLst>
                                      </p:cBhvr>
                                      <p:tavLst>
                                        <p:tav tm="0">
                                          <p:val>
                                            <p:strVal val="#ppt_x"/>
                                          </p:val>
                                        </p:tav>
                                        <p:tav tm="100000">
                                          <p:val>
                                            <p:strVal val="#ppt_x"/>
                                          </p:val>
                                        </p:tav>
                                      </p:tavLst>
                                    </p:anim>
                                    <p:anim calcmode="lin" valueType="num">
                                      <p:cBhvr additive="base">
                                        <p:cTn id="7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500" fill="hold"/>
                                        <p:tgtEl>
                                          <p:spTgt spid="32"/>
                                        </p:tgtEl>
                                        <p:attrNameLst>
                                          <p:attrName>ppt_x</p:attrName>
                                        </p:attrNameLst>
                                      </p:cBhvr>
                                      <p:tavLst>
                                        <p:tav tm="0">
                                          <p:val>
                                            <p:strVal val="#ppt_x"/>
                                          </p:val>
                                        </p:tav>
                                        <p:tav tm="100000">
                                          <p:val>
                                            <p:strVal val="#ppt_x"/>
                                          </p:val>
                                        </p:tav>
                                      </p:tavLst>
                                    </p:anim>
                                    <p:anim calcmode="lin" valueType="num">
                                      <p:cBhvr additive="base">
                                        <p:cTn id="88" dur="500" fill="hold"/>
                                        <p:tgtEl>
                                          <p:spTgt spid="3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500" fill="hold"/>
                                        <p:tgtEl>
                                          <p:spTgt spid="53"/>
                                        </p:tgtEl>
                                        <p:attrNameLst>
                                          <p:attrName>ppt_x</p:attrName>
                                        </p:attrNameLst>
                                      </p:cBhvr>
                                      <p:tavLst>
                                        <p:tav tm="0">
                                          <p:val>
                                            <p:strVal val="#ppt_x"/>
                                          </p:val>
                                        </p:tav>
                                        <p:tav tm="100000">
                                          <p:val>
                                            <p:strVal val="#ppt_x"/>
                                          </p:val>
                                        </p:tav>
                                      </p:tavLst>
                                    </p:anim>
                                    <p:anim calcmode="lin" valueType="num">
                                      <p:cBhvr additive="base">
                                        <p:cTn id="92" dur="500" fill="hold"/>
                                        <p:tgtEl>
                                          <p:spTgt spid="53"/>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additive="base">
                                        <p:cTn id="95" dur="500" fill="hold"/>
                                        <p:tgtEl>
                                          <p:spTgt spid="27"/>
                                        </p:tgtEl>
                                        <p:attrNameLst>
                                          <p:attrName>ppt_x</p:attrName>
                                        </p:attrNameLst>
                                      </p:cBhvr>
                                      <p:tavLst>
                                        <p:tav tm="0">
                                          <p:val>
                                            <p:strVal val="#ppt_x"/>
                                          </p:val>
                                        </p:tav>
                                        <p:tav tm="100000">
                                          <p:val>
                                            <p:strVal val="#ppt_x"/>
                                          </p:val>
                                        </p:tav>
                                      </p:tavLst>
                                    </p:anim>
                                    <p:anim calcmode="lin" valueType="num">
                                      <p:cBhvr additive="base">
                                        <p:cTn id="9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5"/>
                                        </p:tgtEl>
                                        <p:attrNameLst>
                                          <p:attrName>style.visibility</p:attrName>
                                        </p:attrNameLst>
                                      </p:cBhvr>
                                      <p:to>
                                        <p:strVal val="visible"/>
                                      </p:to>
                                    </p:set>
                                    <p:anim calcmode="lin" valueType="num">
                                      <p:cBhvr additive="base">
                                        <p:cTn id="101" dur="500" fill="hold"/>
                                        <p:tgtEl>
                                          <p:spTgt spid="15"/>
                                        </p:tgtEl>
                                        <p:attrNameLst>
                                          <p:attrName>ppt_x</p:attrName>
                                        </p:attrNameLst>
                                      </p:cBhvr>
                                      <p:tavLst>
                                        <p:tav tm="0">
                                          <p:val>
                                            <p:strVal val="#ppt_x"/>
                                          </p:val>
                                        </p:tav>
                                        <p:tav tm="100000">
                                          <p:val>
                                            <p:strVal val="#ppt_x"/>
                                          </p:val>
                                        </p:tav>
                                      </p:tavLst>
                                    </p:anim>
                                    <p:anim calcmode="lin" valueType="num">
                                      <p:cBhvr additive="base">
                                        <p:cTn id="102" dur="500" fill="hold"/>
                                        <p:tgtEl>
                                          <p:spTgt spid="1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6"/>
                                        </p:tgtEl>
                                        <p:attrNameLst>
                                          <p:attrName>style.visibility</p:attrName>
                                        </p:attrNameLst>
                                      </p:cBhvr>
                                      <p:to>
                                        <p:strVal val="visible"/>
                                      </p:to>
                                    </p:set>
                                    <p:anim calcmode="lin" valueType="num">
                                      <p:cBhvr additive="base">
                                        <p:cTn id="105" dur="500" fill="hold"/>
                                        <p:tgtEl>
                                          <p:spTgt spid="46"/>
                                        </p:tgtEl>
                                        <p:attrNameLst>
                                          <p:attrName>ppt_x</p:attrName>
                                        </p:attrNameLst>
                                      </p:cBhvr>
                                      <p:tavLst>
                                        <p:tav tm="0">
                                          <p:val>
                                            <p:strVal val="#ppt_x"/>
                                          </p:val>
                                        </p:tav>
                                        <p:tav tm="100000">
                                          <p:val>
                                            <p:strVal val="#ppt_x"/>
                                          </p:val>
                                        </p:tav>
                                      </p:tavLst>
                                    </p:anim>
                                    <p:anim calcmode="lin" valueType="num">
                                      <p:cBhvr additive="base">
                                        <p:cTn id="106" dur="500" fill="hold"/>
                                        <p:tgtEl>
                                          <p:spTgt spid="46"/>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anim calcmode="lin" valueType="num">
                                      <p:cBhvr additive="base">
                                        <p:cTn id="109" dur="500" fill="hold"/>
                                        <p:tgtEl>
                                          <p:spTgt spid="75"/>
                                        </p:tgtEl>
                                        <p:attrNameLst>
                                          <p:attrName>ppt_x</p:attrName>
                                        </p:attrNameLst>
                                      </p:cBhvr>
                                      <p:tavLst>
                                        <p:tav tm="0">
                                          <p:val>
                                            <p:strVal val="#ppt_x"/>
                                          </p:val>
                                        </p:tav>
                                        <p:tav tm="100000">
                                          <p:val>
                                            <p:strVal val="#ppt_x"/>
                                          </p:val>
                                        </p:tav>
                                      </p:tavLst>
                                    </p:anim>
                                    <p:anim calcmode="lin" valueType="num">
                                      <p:cBhvr additive="base">
                                        <p:cTn id="110" dur="500" fill="hold"/>
                                        <p:tgtEl>
                                          <p:spTgt spid="7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76"/>
                                        </p:tgtEl>
                                        <p:attrNameLst>
                                          <p:attrName>style.visibility</p:attrName>
                                        </p:attrNameLst>
                                      </p:cBhvr>
                                      <p:to>
                                        <p:strVal val="visible"/>
                                      </p:to>
                                    </p:set>
                                    <p:anim calcmode="lin" valueType="num">
                                      <p:cBhvr additive="base">
                                        <p:cTn id="113" dur="500" fill="hold"/>
                                        <p:tgtEl>
                                          <p:spTgt spid="76"/>
                                        </p:tgtEl>
                                        <p:attrNameLst>
                                          <p:attrName>ppt_x</p:attrName>
                                        </p:attrNameLst>
                                      </p:cBhvr>
                                      <p:tavLst>
                                        <p:tav tm="0">
                                          <p:val>
                                            <p:strVal val="#ppt_x"/>
                                          </p:val>
                                        </p:tav>
                                        <p:tav tm="100000">
                                          <p:val>
                                            <p:strVal val="#ppt_x"/>
                                          </p:val>
                                        </p:tav>
                                      </p:tavLst>
                                    </p:anim>
                                    <p:anim calcmode="lin" valueType="num">
                                      <p:cBhvr additive="base">
                                        <p:cTn id="114" dur="500" fill="hold"/>
                                        <p:tgtEl>
                                          <p:spTgt spid="7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anim calcmode="lin" valueType="num">
                                      <p:cBhvr additive="base">
                                        <p:cTn id="117" dur="500" fill="hold"/>
                                        <p:tgtEl>
                                          <p:spTgt spid="54"/>
                                        </p:tgtEl>
                                        <p:attrNameLst>
                                          <p:attrName>ppt_x</p:attrName>
                                        </p:attrNameLst>
                                      </p:cBhvr>
                                      <p:tavLst>
                                        <p:tav tm="0">
                                          <p:val>
                                            <p:strVal val="#ppt_x"/>
                                          </p:val>
                                        </p:tav>
                                        <p:tav tm="100000">
                                          <p:val>
                                            <p:strVal val="#ppt_x"/>
                                          </p:val>
                                        </p:tav>
                                      </p:tavLst>
                                    </p:anim>
                                    <p:anim calcmode="lin" valueType="num">
                                      <p:cBhvr additive="base">
                                        <p:cTn id="11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45"/>
                                        </p:tgtEl>
                                        <p:attrNameLst>
                                          <p:attrName>style.visibility</p:attrName>
                                        </p:attrNameLst>
                                      </p:cBhvr>
                                      <p:to>
                                        <p:strVal val="visible"/>
                                      </p:to>
                                    </p:set>
                                    <p:anim calcmode="lin" valueType="num">
                                      <p:cBhvr additive="base">
                                        <p:cTn id="123" dur="500" fill="hold"/>
                                        <p:tgtEl>
                                          <p:spTgt spid="45"/>
                                        </p:tgtEl>
                                        <p:attrNameLst>
                                          <p:attrName>ppt_x</p:attrName>
                                        </p:attrNameLst>
                                      </p:cBhvr>
                                      <p:tavLst>
                                        <p:tav tm="0">
                                          <p:val>
                                            <p:strVal val="#ppt_x"/>
                                          </p:val>
                                        </p:tav>
                                        <p:tav tm="100000">
                                          <p:val>
                                            <p:strVal val="#ppt_x"/>
                                          </p:val>
                                        </p:tav>
                                      </p:tavLst>
                                    </p:anim>
                                    <p:anim calcmode="lin" valueType="num">
                                      <p:cBhvr additive="base">
                                        <p:cTn id="124" dur="500" fill="hold"/>
                                        <p:tgtEl>
                                          <p:spTgt spid="45"/>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73"/>
                                        </p:tgtEl>
                                        <p:attrNameLst>
                                          <p:attrName>style.visibility</p:attrName>
                                        </p:attrNameLst>
                                      </p:cBhvr>
                                      <p:to>
                                        <p:strVal val="visible"/>
                                      </p:to>
                                    </p:set>
                                    <p:anim calcmode="lin" valueType="num">
                                      <p:cBhvr additive="base">
                                        <p:cTn id="127" dur="500" fill="hold"/>
                                        <p:tgtEl>
                                          <p:spTgt spid="73"/>
                                        </p:tgtEl>
                                        <p:attrNameLst>
                                          <p:attrName>ppt_x</p:attrName>
                                        </p:attrNameLst>
                                      </p:cBhvr>
                                      <p:tavLst>
                                        <p:tav tm="0">
                                          <p:val>
                                            <p:strVal val="#ppt_x"/>
                                          </p:val>
                                        </p:tav>
                                        <p:tav tm="100000">
                                          <p:val>
                                            <p:strVal val="#ppt_x"/>
                                          </p:val>
                                        </p:tav>
                                      </p:tavLst>
                                    </p:anim>
                                    <p:anim calcmode="lin" valueType="num">
                                      <p:cBhvr additive="base">
                                        <p:cTn id="128" dur="500" fill="hold"/>
                                        <p:tgtEl>
                                          <p:spTgt spid="7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 calcmode="lin" valueType="num">
                                      <p:cBhvr additive="base">
                                        <p:cTn id="131" dur="500" fill="hold"/>
                                        <p:tgtEl>
                                          <p:spTgt spid="74"/>
                                        </p:tgtEl>
                                        <p:attrNameLst>
                                          <p:attrName>ppt_x</p:attrName>
                                        </p:attrNameLst>
                                      </p:cBhvr>
                                      <p:tavLst>
                                        <p:tav tm="0">
                                          <p:val>
                                            <p:strVal val="#ppt_x"/>
                                          </p:val>
                                        </p:tav>
                                        <p:tav tm="100000">
                                          <p:val>
                                            <p:strVal val="#ppt_x"/>
                                          </p:val>
                                        </p:tav>
                                      </p:tavLst>
                                    </p:anim>
                                    <p:anim calcmode="lin" valueType="num">
                                      <p:cBhvr additive="base">
                                        <p:cTn id="132"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1000"/>
                                        <p:tgtEl>
                                          <p:spTgt spid="47"/>
                                        </p:tgtEl>
                                      </p:cBhvr>
                                    </p:animEffect>
                                    <p:anim calcmode="lin" valueType="num">
                                      <p:cBhvr>
                                        <p:cTn id="138" dur="1000" fill="hold"/>
                                        <p:tgtEl>
                                          <p:spTgt spid="47"/>
                                        </p:tgtEl>
                                        <p:attrNameLst>
                                          <p:attrName>ppt_x</p:attrName>
                                        </p:attrNameLst>
                                      </p:cBhvr>
                                      <p:tavLst>
                                        <p:tav tm="0">
                                          <p:val>
                                            <p:strVal val="#ppt_x"/>
                                          </p:val>
                                        </p:tav>
                                        <p:tav tm="100000">
                                          <p:val>
                                            <p:strVal val="#ppt_x"/>
                                          </p:val>
                                        </p:tav>
                                      </p:tavLst>
                                    </p:anim>
                                    <p:anim calcmode="lin" valueType="num">
                                      <p:cBhvr>
                                        <p:cTn id="139" dur="1000" fill="hold"/>
                                        <p:tgtEl>
                                          <p:spTgt spid="47"/>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fade">
                                      <p:cBhvr>
                                        <p:cTn id="142" dur="1000"/>
                                        <p:tgtEl>
                                          <p:spTgt spid="48"/>
                                        </p:tgtEl>
                                      </p:cBhvr>
                                    </p:animEffect>
                                    <p:anim calcmode="lin" valueType="num">
                                      <p:cBhvr>
                                        <p:cTn id="143" dur="1000" fill="hold"/>
                                        <p:tgtEl>
                                          <p:spTgt spid="48"/>
                                        </p:tgtEl>
                                        <p:attrNameLst>
                                          <p:attrName>ppt_x</p:attrName>
                                        </p:attrNameLst>
                                      </p:cBhvr>
                                      <p:tavLst>
                                        <p:tav tm="0">
                                          <p:val>
                                            <p:strVal val="#ppt_x"/>
                                          </p:val>
                                        </p:tav>
                                        <p:tav tm="100000">
                                          <p:val>
                                            <p:strVal val="#ppt_x"/>
                                          </p:val>
                                        </p:tav>
                                      </p:tavLst>
                                    </p:anim>
                                    <p:anim calcmode="lin" valueType="num">
                                      <p:cBhvr>
                                        <p:cTn id="144" dur="1000" fill="hold"/>
                                        <p:tgtEl>
                                          <p:spTgt spid="48"/>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49"/>
                                        </p:tgtEl>
                                        <p:attrNameLst>
                                          <p:attrName>style.visibility</p:attrName>
                                        </p:attrNameLst>
                                      </p:cBhvr>
                                      <p:to>
                                        <p:strVal val="visible"/>
                                      </p:to>
                                    </p:set>
                                    <p:animEffect transition="in" filter="fade">
                                      <p:cBhvr>
                                        <p:cTn id="147" dur="1000"/>
                                        <p:tgtEl>
                                          <p:spTgt spid="49"/>
                                        </p:tgtEl>
                                      </p:cBhvr>
                                    </p:animEffect>
                                    <p:anim calcmode="lin" valueType="num">
                                      <p:cBhvr>
                                        <p:cTn id="148" dur="1000" fill="hold"/>
                                        <p:tgtEl>
                                          <p:spTgt spid="49"/>
                                        </p:tgtEl>
                                        <p:attrNameLst>
                                          <p:attrName>ppt_x</p:attrName>
                                        </p:attrNameLst>
                                      </p:cBhvr>
                                      <p:tavLst>
                                        <p:tav tm="0">
                                          <p:val>
                                            <p:strVal val="#ppt_x"/>
                                          </p:val>
                                        </p:tav>
                                        <p:tav tm="100000">
                                          <p:val>
                                            <p:strVal val="#ppt_x"/>
                                          </p:val>
                                        </p:tav>
                                      </p:tavLst>
                                    </p:anim>
                                    <p:anim calcmode="lin" valueType="num">
                                      <p:cBhvr>
                                        <p:cTn id="149" dur="1000" fill="hold"/>
                                        <p:tgtEl>
                                          <p:spTgt spid="49"/>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fade">
                                      <p:cBhvr>
                                        <p:cTn id="152" dur="1000"/>
                                        <p:tgtEl>
                                          <p:spTgt spid="50"/>
                                        </p:tgtEl>
                                      </p:cBhvr>
                                    </p:animEffect>
                                    <p:anim calcmode="lin" valueType="num">
                                      <p:cBhvr>
                                        <p:cTn id="153" dur="1000" fill="hold"/>
                                        <p:tgtEl>
                                          <p:spTgt spid="50"/>
                                        </p:tgtEl>
                                        <p:attrNameLst>
                                          <p:attrName>ppt_x</p:attrName>
                                        </p:attrNameLst>
                                      </p:cBhvr>
                                      <p:tavLst>
                                        <p:tav tm="0">
                                          <p:val>
                                            <p:strVal val="#ppt_x"/>
                                          </p:val>
                                        </p:tav>
                                        <p:tav tm="100000">
                                          <p:val>
                                            <p:strVal val="#ppt_x"/>
                                          </p:val>
                                        </p:tav>
                                      </p:tavLst>
                                    </p:anim>
                                    <p:anim calcmode="lin" valueType="num">
                                      <p:cBhvr>
                                        <p:cTn id="154" dur="1000" fill="hold"/>
                                        <p:tgtEl>
                                          <p:spTgt spid="50"/>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1000"/>
                                        <p:tgtEl>
                                          <p:spTgt spid="51"/>
                                        </p:tgtEl>
                                      </p:cBhvr>
                                    </p:animEffect>
                                    <p:anim calcmode="lin" valueType="num">
                                      <p:cBhvr>
                                        <p:cTn id="158" dur="1000" fill="hold"/>
                                        <p:tgtEl>
                                          <p:spTgt spid="51"/>
                                        </p:tgtEl>
                                        <p:attrNameLst>
                                          <p:attrName>ppt_x</p:attrName>
                                        </p:attrNameLst>
                                      </p:cBhvr>
                                      <p:tavLst>
                                        <p:tav tm="0">
                                          <p:val>
                                            <p:strVal val="#ppt_x"/>
                                          </p:val>
                                        </p:tav>
                                        <p:tav tm="100000">
                                          <p:val>
                                            <p:strVal val="#ppt_x"/>
                                          </p:val>
                                        </p:tav>
                                      </p:tavLst>
                                    </p:anim>
                                    <p:anim calcmode="lin" valueType="num">
                                      <p:cBhvr>
                                        <p:cTn id="15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grpId="0" nodeType="clickEffect">
                                  <p:stCondLst>
                                    <p:cond delay="0"/>
                                  </p:stCondLst>
                                  <p:childTnLst>
                                    <p:set>
                                      <p:cBhvr>
                                        <p:cTn id="163" dur="1" fill="hold">
                                          <p:stCondLst>
                                            <p:cond delay="0"/>
                                          </p:stCondLst>
                                        </p:cTn>
                                        <p:tgtEl>
                                          <p:spTgt spid="43"/>
                                        </p:tgtEl>
                                        <p:attrNameLst>
                                          <p:attrName>style.visibility</p:attrName>
                                        </p:attrNameLst>
                                      </p:cBhvr>
                                      <p:to>
                                        <p:strVal val="visible"/>
                                      </p:to>
                                    </p:set>
                                    <p:animEffect transition="in" filter="fade">
                                      <p:cBhvr>
                                        <p:cTn id="164" dur="1000"/>
                                        <p:tgtEl>
                                          <p:spTgt spid="43"/>
                                        </p:tgtEl>
                                      </p:cBhvr>
                                    </p:animEffect>
                                    <p:anim calcmode="lin" valueType="num">
                                      <p:cBhvr>
                                        <p:cTn id="165" dur="1000" fill="hold"/>
                                        <p:tgtEl>
                                          <p:spTgt spid="43"/>
                                        </p:tgtEl>
                                        <p:attrNameLst>
                                          <p:attrName>ppt_x</p:attrName>
                                        </p:attrNameLst>
                                      </p:cBhvr>
                                      <p:tavLst>
                                        <p:tav tm="0">
                                          <p:val>
                                            <p:strVal val="#ppt_x"/>
                                          </p:val>
                                        </p:tav>
                                        <p:tav tm="100000">
                                          <p:val>
                                            <p:strVal val="#ppt_x"/>
                                          </p:val>
                                        </p:tav>
                                      </p:tavLst>
                                    </p:anim>
                                    <p:anim calcmode="lin" valueType="num">
                                      <p:cBhvr>
                                        <p:cTn id="16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4" grpId="0" animBg="1"/>
      <p:bldP spid="53" grpId="0" animBg="1"/>
      <p:bldP spid="73" grpId="0" animBg="1"/>
      <p:bldP spid="74" grpId="0" animBg="1"/>
      <p:bldP spid="75" grpId="0" animBg="1"/>
      <p:bldP spid="76" grpId="0" animBg="1"/>
      <p:bldP spid="19" grpId="0" animBg="1"/>
      <p:bldP spid="20" grpId="0" animBg="1"/>
      <p:bldP spid="21" grpId="0" animBg="1"/>
      <p:bldP spid="26" grpId="0"/>
      <p:bldP spid="27" grpId="0"/>
      <p:bldP spid="35" grpId="0" animBg="1"/>
      <p:bldP spid="36" grpId="0" animBg="1"/>
      <p:bldP spid="37" grpId="0" animBg="1"/>
      <p:bldP spid="38" grpId="0" animBg="1"/>
      <p:bldP spid="39" grpId="0" animBg="1"/>
      <p:bldP spid="47" grpId="0" animBg="1"/>
      <p:bldP spid="48" grpId="0"/>
      <p:bldP spid="50" grpId="0" animBg="1"/>
      <p:bldP spid="51" grpId="0" animBg="1"/>
      <p:bldP spid="52" grpId="0" animBg="1"/>
      <p:bldP spid="41" grpId="0" animBg="1"/>
      <p:bldP spid="43" grpId="0" animBg="1"/>
      <p:bldP spid="54"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the three stage conversation</a:t>
            </a:r>
          </a:p>
        </p:txBody>
      </p:sp>
      <p:grpSp>
        <p:nvGrpSpPr>
          <p:cNvPr id="8" name="Group 7"/>
          <p:cNvGrpSpPr/>
          <p:nvPr/>
        </p:nvGrpSpPr>
        <p:grpSpPr>
          <a:xfrm>
            <a:off x="4274539" y="5105641"/>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9" name="Group 8"/>
          <p:cNvGrpSpPr/>
          <p:nvPr/>
        </p:nvGrpSpPr>
        <p:grpSpPr>
          <a:xfrm>
            <a:off x="8046854" y="5105642"/>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Products</a:t>
              </a:r>
            </a:p>
          </p:txBody>
        </p:sp>
      </p:grpSp>
      <p:grpSp>
        <p:nvGrpSpPr>
          <p:cNvPr id="19" name="Group 18"/>
          <p:cNvGrpSpPr/>
          <p:nvPr/>
        </p:nvGrpSpPr>
        <p:grpSpPr>
          <a:xfrm>
            <a:off x="502222" y="5110852"/>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6" y="1654142"/>
            <a:ext cx="1691063" cy="302675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04" y="2025814"/>
            <a:ext cx="1303997" cy="2559869"/>
          </a:xfrm>
          <a:prstGeom prst="rect">
            <a:avLst/>
          </a:prstGeom>
        </p:spPr>
      </p:pic>
      <p:grpSp>
        <p:nvGrpSpPr>
          <p:cNvPr id="5" name="Group 4"/>
          <p:cNvGrpSpPr/>
          <p:nvPr/>
        </p:nvGrpSpPr>
        <p:grpSpPr>
          <a:xfrm>
            <a:off x="4478999" y="1652855"/>
            <a:ext cx="3234003" cy="3235117"/>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4" name="Group 4"/>
          <p:cNvGrpSpPr>
            <a:grpSpLocks noChangeAspect="1"/>
          </p:cNvGrpSpPr>
          <p:nvPr/>
        </p:nvGrpSpPr>
        <p:grpSpPr bwMode="auto">
          <a:xfrm>
            <a:off x="7546466" y="107196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 name="TextBox 24"/>
          <p:cNvSpPr txBox="1"/>
          <p:nvPr/>
        </p:nvSpPr>
        <p:spPr>
          <a:xfrm>
            <a:off x="1144463" y="2817904"/>
            <a:ext cx="751236"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56" name="Picture 55"/>
          <p:cNvPicPr>
            <a:picLocks/>
          </p:cNvPicPr>
          <p:nvPr/>
        </p:nvPicPr>
        <p:blipFill>
          <a:blip r:embed="rId9"/>
          <a:stretch>
            <a:fillRect/>
          </a:stretch>
        </p:blipFill>
        <p:spPr>
          <a:xfrm>
            <a:off x="2581197" y="2479241"/>
            <a:ext cx="121204" cy="134464"/>
          </a:xfrm>
          <a:prstGeom prst="rect">
            <a:avLst/>
          </a:prstGeom>
        </p:spPr>
      </p:pic>
      <p:pic>
        <p:nvPicPr>
          <p:cNvPr id="57" name="Picture 56"/>
          <p:cNvPicPr>
            <a:picLocks/>
          </p:cNvPicPr>
          <p:nvPr/>
        </p:nvPicPr>
        <p:blipFill>
          <a:blip r:embed="rId9"/>
          <a:stretch>
            <a:fillRect/>
          </a:stretch>
        </p:blipFill>
        <p:spPr>
          <a:xfrm flipH="1">
            <a:off x="2850343" y="2479241"/>
            <a:ext cx="121204" cy="134464"/>
          </a:xfrm>
          <a:prstGeom prst="rect">
            <a:avLst/>
          </a:prstGeom>
        </p:spPr>
      </p:pic>
      <p:sp>
        <p:nvSpPr>
          <p:cNvPr id="58" name="TextBox 57"/>
          <p:cNvSpPr txBox="1"/>
          <p:nvPr/>
        </p:nvSpPr>
        <p:spPr>
          <a:xfrm>
            <a:off x="2402004" y="2817904"/>
            <a:ext cx="751802"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
        <p:nvSpPr>
          <p:cNvPr id="39" name="Rectangle 38"/>
          <p:cNvSpPr/>
          <p:nvPr/>
        </p:nvSpPr>
        <p:spPr>
          <a:xfrm>
            <a:off x="109510" y="6075998"/>
            <a:ext cx="11892674"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gradFill>
                  <a:gsLst>
                    <a:gs pos="1250">
                      <a:schemeClr val="tx2"/>
                    </a:gs>
                    <a:gs pos="100000">
                      <a:schemeClr val="tx2"/>
                    </a:gs>
                  </a:gsLst>
                  <a:lin ang="0" scaled="0"/>
                </a:gradFill>
                <a:effectLst/>
                <a:uLnTx/>
                <a:uFillTx/>
              </a:rPr>
              <a:t>“Deliver a Product that Inspires Users to become raving fans”</a:t>
            </a:r>
            <a:endParaRPr kumimoji="0" lang="en-US" sz="3200" b="0" i="0" u="none" strike="noStrike" kern="0" cap="none" spc="0" normalizeH="0" baseline="0" noProof="0" dirty="0">
              <a:ln>
                <a:noFill/>
              </a:ln>
              <a:solidFill>
                <a:sysClr val="windowText" lastClr="000000"/>
              </a:solidFill>
              <a:effectLst/>
              <a:uLnTx/>
              <a:uFillTx/>
            </a:endParaRPr>
          </a:p>
        </p:txBody>
      </p:sp>
      <p:grpSp>
        <p:nvGrpSpPr>
          <p:cNvPr id="43" name="Group 42"/>
          <p:cNvGrpSpPr/>
          <p:nvPr/>
        </p:nvGrpSpPr>
        <p:grpSpPr>
          <a:xfrm>
            <a:off x="4342272" y="5105641"/>
            <a:ext cx="3578722" cy="869935"/>
            <a:chOff x="4359987" y="5622366"/>
            <a:chExt cx="3651001" cy="887505"/>
          </a:xfrm>
          <a:solidFill>
            <a:srgbClr val="B4009E"/>
          </a:solidFill>
        </p:grpSpPr>
        <p:sp>
          <p:nvSpPr>
            <p:cNvPr id="44" name="Rectangle 43"/>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45" name="Rectangle 44"/>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46" name="Group 45"/>
          <p:cNvGrpSpPr/>
          <p:nvPr/>
        </p:nvGrpSpPr>
        <p:grpSpPr>
          <a:xfrm>
            <a:off x="8114587" y="5105642"/>
            <a:ext cx="3578721" cy="869935"/>
            <a:chOff x="8208492" y="5622366"/>
            <a:chExt cx="3651000" cy="887505"/>
          </a:xfrm>
          <a:solidFill>
            <a:srgbClr val="E81123"/>
          </a:solidFill>
        </p:grpSpPr>
        <p:sp>
          <p:nvSpPr>
            <p:cNvPr id="47" name="Rectangle 46"/>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48" name="Rectangle 47"/>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Tools</a:t>
              </a:r>
            </a:p>
          </p:txBody>
        </p:sp>
      </p:grpSp>
      <p:grpSp>
        <p:nvGrpSpPr>
          <p:cNvPr id="49" name="Group 48"/>
          <p:cNvGrpSpPr/>
          <p:nvPr/>
        </p:nvGrpSpPr>
        <p:grpSpPr>
          <a:xfrm>
            <a:off x="569955" y="5110852"/>
            <a:ext cx="3578722" cy="869935"/>
            <a:chOff x="511482" y="5622366"/>
            <a:chExt cx="3651001" cy="887505"/>
          </a:xfrm>
          <a:solidFill>
            <a:srgbClr val="5C2D91"/>
          </a:solidFill>
        </p:grpSpPr>
        <p:sp>
          <p:nvSpPr>
            <p:cNvPr id="50" name="Rectangle 49"/>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51" name="Rectangle 50"/>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39" y="1654142"/>
            <a:ext cx="1691063" cy="3026756"/>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737" y="2025814"/>
            <a:ext cx="1303997" cy="2559869"/>
          </a:xfrm>
          <a:prstGeom prst="rect">
            <a:avLst/>
          </a:prstGeom>
        </p:spPr>
      </p:pic>
      <p:grpSp>
        <p:nvGrpSpPr>
          <p:cNvPr id="54" name="Group 53"/>
          <p:cNvGrpSpPr/>
          <p:nvPr/>
        </p:nvGrpSpPr>
        <p:grpSpPr>
          <a:xfrm>
            <a:off x="4546732" y="1652855"/>
            <a:ext cx="3234003" cy="3235117"/>
            <a:chOff x="3763989" y="1325427"/>
            <a:chExt cx="4610100" cy="4611688"/>
          </a:xfrm>
        </p:grpSpPr>
        <p:pic>
          <p:nvPicPr>
            <p:cNvPr id="55" name="Picture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59" name="Picture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60" name="Picture 5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61" name="Picture 6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6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69" name="Group 4"/>
          <p:cNvGrpSpPr>
            <a:grpSpLocks noChangeAspect="1"/>
          </p:cNvGrpSpPr>
          <p:nvPr/>
        </p:nvGrpSpPr>
        <p:grpSpPr bwMode="auto">
          <a:xfrm>
            <a:off x="7614199" y="1071961"/>
            <a:ext cx="4575502" cy="4575502"/>
            <a:chOff x="4849" y="732"/>
            <a:chExt cx="2940" cy="2940"/>
          </a:xfrm>
        </p:grpSpPr>
        <p:sp>
          <p:nvSpPr>
            <p:cNvPr id="70"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0" name="TextBox 79"/>
          <p:cNvSpPr txBox="1"/>
          <p:nvPr/>
        </p:nvSpPr>
        <p:spPr>
          <a:xfrm>
            <a:off x="1212196" y="2817904"/>
            <a:ext cx="751236"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81" name="Picture 80"/>
          <p:cNvPicPr>
            <a:picLocks/>
          </p:cNvPicPr>
          <p:nvPr/>
        </p:nvPicPr>
        <p:blipFill>
          <a:blip r:embed="rId9"/>
          <a:stretch>
            <a:fillRect/>
          </a:stretch>
        </p:blipFill>
        <p:spPr>
          <a:xfrm>
            <a:off x="2648930" y="2479241"/>
            <a:ext cx="121204" cy="134464"/>
          </a:xfrm>
          <a:prstGeom prst="rect">
            <a:avLst/>
          </a:prstGeom>
        </p:spPr>
      </p:pic>
      <p:pic>
        <p:nvPicPr>
          <p:cNvPr id="82" name="Picture 81"/>
          <p:cNvPicPr>
            <a:picLocks/>
          </p:cNvPicPr>
          <p:nvPr/>
        </p:nvPicPr>
        <p:blipFill>
          <a:blip r:embed="rId9"/>
          <a:stretch>
            <a:fillRect/>
          </a:stretch>
        </p:blipFill>
        <p:spPr>
          <a:xfrm flipH="1">
            <a:off x="2918076" y="2479241"/>
            <a:ext cx="121204" cy="134464"/>
          </a:xfrm>
          <a:prstGeom prst="rect">
            <a:avLst/>
          </a:prstGeom>
        </p:spPr>
      </p:pic>
      <p:sp>
        <p:nvSpPr>
          <p:cNvPr id="83" name="TextBox 82"/>
          <p:cNvSpPr txBox="1"/>
          <p:nvPr/>
        </p:nvSpPr>
        <p:spPr>
          <a:xfrm>
            <a:off x="2469737" y="2817904"/>
            <a:ext cx="751802"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Tree>
    <p:extLst>
      <p:ext uri="{BB962C8B-B14F-4D97-AF65-F5344CB8AC3E}">
        <p14:creationId xmlns:p14="http://schemas.microsoft.com/office/powerpoint/2010/main" val="4235858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42929"/>
            <a:ext cx="10515600" cy="1325563"/>
          </a:xfrm>
        </p:spPr>
        <p:txBody>
          <a:bodyPr/>
          <a:lstStyle/>
          <a:p>
            <a:r>
              <a:rPr lang="en-US" dirty="0">
                <a:gradFill>
                  <a:gsLst>
                    <a:gs pos="1250">
                      <a:schemeClr val="tx2"/>
                    </a:gs>
                    <a:gs pos="100000">
                      <a:schemeClr val="tx2"/>
                    </a:gs>
                  </a:gsLst>
                  <a:lin ang="0" scaled="0"/>
                </a:gradFill>
              </a:rPr>
              <a:t>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241381"/>
          </a:xfrm>
          <a:prstGeom prst="rect">
            <a:avLst/>
          </a:prstGeom>
        </p:spPr>
        <p:txBody>
          <a:bodyPr wrap="square">
            <a:spAutoFit/>
          </a:bodyPr>
          <a:lstStyle/>
          <a:p>
            <a:r>
              <a:rPr lang="en-US" sz="980" i="1" dirty="0">
                <a:hlinkClick r:id="rId3"/>
              </a:rPr>
              <a:t>http://www.itproguy.com/devops-practices/</a:t>
            </a:r>
            <a:r>
              <a:rPr lang="en-US" sz="980" i="1" dirty="0"/>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Primary</a:t>
            </a:r>
            <a:endParaRPr kumimoji="1" lang="ja-JP" altLang="en-US" sz="3529" b="1" dirty="0" err="1">
              <a:gradFill>
                <a:gsLst>
                  <a:gs pos="2917">
                    <a:schemeClr val="tx1"/>
                  </a:gs>
                  <a:gs pos="30000">
                    <a:schemeClr val="tx1"/>
                  </a:gs>
                </a:gsLst>
                <a:lin ang="5400000" scaled="0"/>
              </a:gradFill>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Secondary</a:t>
            </a:r>
            <a:endParaRPr kumimoji="1" lang="ja-JP" altLang="en-US" sz="3529"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960967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E812-BECA-4FD0-BBF0-5F755A99C92D}"/>
              </a:ext>
            </a:extLst>
          </p:cNvPr>
          <p:cNvSpPr>
            <a:spLocks noGrp="1"/>
          </p:cNvSpPr>
          <p:nvPr>
            <p:ph type="title"/>
          </p:nvPr>
        </p:nvSpPr>
        <p:spPr>
          <a:xfrm>
            <a:off x="288533" y="354851"/>
            <a:ext cx="10515600" cy="1325563"/>
          </a:xfrm>
        </p:spPr>
        <p:txBody>
          <a:bodyPr/>
          <a:lstStyle/>
          <a:p>
            <a:r>
              <a:rPr lang="en-US" dirty="0"/>
              <a:t>Before</a:t>
            </a:r>
            <a:br>
              <a:rPr lang="en-US" dirty="0"/>
            </a:br>
            <a:r>
              <a:rPr lang="en-US" dirty="0"/>
              <a:t>DevOps</a:t>
            </a:r>
          </a:p>
        </p:txBody>
      </p:sp>
      <p:pic>
        <p:nvPicPr>
          <p:cNvPr id="3" name="Picture 2">
            <a:extLst>
              <a:ext uri="{FF2B5EF4-FFF2-40B4-BE49-F238E27FC236}">
                <a16:creationId xmlns:a16="http://schemas.microsoft.com/office/drawing/2014/main" id="{4DC7A7A4-FAEA-4A48-A8DB-6AACAB72928A}"/>
              </a:ext>
            </a:extLst>
          </p:cNvPr>
          <p:cNvPicPr>
            <a:picLocks noChangeAspect="1"/>
          </p:cNvPicPr>
          <p:nvPr/>
        </p:nvPicPr>
        <p:blipFill>
          <a:blip r:embed="rId3"/>
          <a:stretch>
            <a:fillRect/>
          </a:stretch>
        </p:blipFill>
        <p:spPr>
          <a:xfrm>
            <a:off x="2651737" y="278559"/>
            <a:ext cx="9389467" cy="6513200"/>
          </a:xfrm>
          <a:prstGeom prst="rect">
            <a:avLst/>
          </a:prstGeom>
        </p:spPr>
      </p:pic>
      <p:sp>
        <p:nvSpPr>
          <p:cNvPr id="4" name="TextBox 3">
            <a:extLst>
              <a:ext uri="{FF2B5EF4-FFF2-40B4-BE49-F238E27FC236}">
                <a16:creationId xmlns:a16="http://schemas.microsoft.com/office/drawing/2014/main" id="{F18E26BC-1AC9-442F-BA77-AF3150CDAF53}"/>
              </a:ext>
            </a:extLst>
          </p:cNvPr>
          <p:cNvSpPr txBox="1"/>
          <p:nvPr/>
        </p:nvSpPr>
        <p:spPr>
          <a:xfrm>
            <a:off x="406286" y="4833643"/>
            <a:ext cx="4298938" cy="2123658"/>
          </a:xfrm>
          <a:prstGeom prst="rect">
            <a:avLst/>
          </a:prstGeom>
          <a:noFill/>
        </p:spPr>
        <p:txBody>
          <a:bodyPr wrap="square" rtlCol="0">
            <a:spAutoFit/>
          </a:bodyPr>
          <a:lstStyle/>
          <a:p>
            <a:pPr marL="342900" indent="-342900">
              <a:buFont typeface="Arial" panose="020B0604020202020204" pitchFamily="34" charset="0"/>
              <a:buChar char="•"/>
            </a:pPr>
            <a:r>
              <a:rPr lang="en-US" sz="2800" dirty="0"/>
              <a:t>2 Week Lead time</a:t>
            </a:r>
          </a:p>
          <a:p>
            <a:pPr marL="342900" indent="-342900">
              <a:buFont typeface="Arial" panose="020B0604020202020204" pitchFamily="34" charset="0"/>
              <a:buChar char="•"/>
            </a:pPr>
            <a:r>
              <a:rPr lang="en-US" sz="2800" dirty="0"/>
              <a:t>1-3 Months Processing</a:t>
            </a:r>
          </a:p>
          <a:p>
            <a:pPr marL="342900" indent="-342900">
              <a:buFont typeface="Arial" panose="020B0604020202020204" pitchFamily="34" charset="0"/>
              <a:buChar char="•"/>
            </a:pPr>
            <a:r>
              <a:rPr lang="en-US" sz="2800" dirty="0"/>
              <a:t>Waste in every step</a:t>
            </a:r>
          </a:p>
          <a:p>
            <a:endParaRPr lang="en-US" sz="2800" dirty="0"/>
          </a:p>
          <a:p>
            <a:endParaRPr lang="en-US" sz="2000" dirty="0"/>
          </a:p>
        </p:txBody>
      </p:sp>
    </p:spTree>
    <p:extLst>
      <p:ext uri="{BB962C8B-B14F-4D97-AF65-F5344CB8AC3E}">
        <p14:creationId xmlns:p14="http://schemas.microsoft.com/office/powerpoint/2010/main" val="85572851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90F8-AE78-45CD-B9D6-15766B2934C9}"/>
              </a:ext>
            </a:extLst>
          </p:cNvPr>
          <p:cNvSpPr>
            <a:spLocks noGrp="1"/>
          </p:cNvSpPr>
          <p:nvPr>
            <p:ph type="title"/>
          </p:nvPr>
        </p:nvSpPr>
        <p:spPr>
          <a:xfrm>
            <a:off x="384028" y="262179"/>
            <a:ext cx="10515600" cy="1325563"/>
          </a:xfrm>
        </p:spPr>
        <p:txBody>
          <a:bodyPr/>
          <a:lstStyle/>
          <a:p>
            <a:r>
              <a:rPr lang="en-US" dirty="0"/>
              <a:t>After DevOps &amp; Containers</a:t>
            </a:r>
          </a:p>
        </p:txBody>
      </p:sp>
      <p:pic>
        <p:nvPicPr>
          <p:cNvPr id="3" name="Picture 2">
            <a:extLst>
              <a:ext uri="{FF2B5EF4-FFF2-40B4-BE49-F238E27FC236}">
                <a16:creationId xmlns:a16="http://schemas.microsoft.com/office/drawing/2014/main" id="{91568B20-87A3-4EF0-ABFF-E0E7B4ED5478}"/>
              </a:ext>
            </a:extLst>
          </p:cNvPr>
          <p:cNvPicPr>
            <a:picLocks noChangeAspect="1"/>
          </p:cNvPicPr>
          <p:nvPr/>
        </p:nvPicPr>
        <p:blipFill>
          <a:blip r:embed="rId3"/>
          <a:stretch>
            <a:fillRect/>
          </a:stretch>
        </p:blipFill>
        <p:spPr>
          <a:xfrm>
            <a:off x="4440588" y="1142115"/>
            <a:ext cx="7285748" cy="5650830"/>
          </a:xfrm>
          <a:prstGeom prst="rect">
            <a:avLst/>
          </a:prstGeom>
        </p:spPr>
      </p:pic>
      <p:sp>
        <p:nvSpPr>
          <p:cNvPr id="4" name="TextBox 3">
            <a:extLst>
              <a:ext uri="{FF2B5EF4-FFF2-40B4-BE49-F238E27FC236}">
                <a16:creationId xmlns:a16="http://schemas.microsoft.com/office/drawing/2014/main" id="{C19F6A91-52B1-43AF-A88A-5E04CCB6DA64}"/>
              </a:ext>
            </a:extLst>
          </p:cNvPr>
          <p:cNvSpPr txBox="1"/>
          <p:nvPr/>
        </p:nvSpPr>
        <p:spPr>
          <a:xfrm>
            <a:off x="545566" y="1836484"/>
            <a:ext cx="3419395" cy="5047536"/>
          </a:xfrm>
          <a:prstGeom prst="rect">
            <a:avLst/>
          </a:prstGeom>
          <a:noFill/>
        </p:spPr>
        <p:txBody>
          <a:bodyPr wrap="square" rtlCol="0">
            <a:spAutoFit/>
          </a:bodyPr>
          <a:lstStyle/>
          <a:p>
            <a:pPr marL="342900" indent="-342900">
              <a:buFont typeface="Arial" panose="020B0604020202020204" pitchFamily="34" charset="0"/>
              <a:buChar char="•"/>
            </a:pPr>
            <a:r>
              <a:rPr lang="en-US" sz="2800" b="1" dirty="0"/>
              <a:t>2 Week Lead time</a:t>
            </a:r>
          </a:p>
          <a:p>
            <a:pPr marL="342900" indent="-342900">
              <a:buFont typeface="Arial" panose="020B0604020202020204" pitchFamily="34" charset="0"/>
              <a:buChar char="•"/>
            </a:pPr>
            <a:r>
              <a:rPr lang="en-US" sz="2800" b="1" dirty="0"/>
              <a:t>1 Day – 2 Weeks </a:t>
            </a:r>
            <a:r>
              <a:rPr lang="en-US" sz="2400" dirty="0"/>
              <a:t>processing time</a:t>
            </a:r>
          </a:p>
          <a:p>
            <a:pPr marL="342900" indent="-342900">
              <a:buFont typeface="Arial" panose="020B0604020202020204" pitchFamily="34" charset="0"/>
              <a:buChar char="•"/>
            </a:pPr>
            <a:r>
              <a:rPr lang="en-US" sz="2400" dirty="0"/>
              <a:t>Not all waste was cut in first pass</a:t>
            </a:r>
          </a:p>
          <a:p>
            <a:pPr marL="342900" indent="-342900">
              <a:buFont typeface="Arial" panose="020B0604020202020204" pitchFamily="34" charset="0"/>
              <a:buChar char="•"/>
            </a:pPr>
            <a:r>
              <a:rPr lang="en-US" sz="2400" dirty="0"/>
              <a:t>Fully automated and streamlined process with an application flowing through the system.</a:t>
            </a:r>
          </a:p>
          <a:p>
            <a:endParaRPr lang="en-US" sz="2400" dirty="0"/>
          </a:p>
          <a:p>
            <a:r>
              <a:rPr lang="en-US" sz="2400" dirty="0"/>
              <a:t>Investment: </a:t>
            </a:r>
            <a:r>
              <a:rPr lang="en-US" sz="3200" b="1" dirty="0"/>
              <a:t>3 weeks</a:t>
            </a:r>
          </a:p>
          <a:p>
            <a:endParaRPr lang="en-US" dirty="0"/>
          </a:p>
        </p:txBody>
      </p:sp>
    </p:spTree>
    <p:extLst>
      <p:ext uri="{BB962C8B-B14F-4D97-AF65-F5344CB8AC3E}">
        <p14:creationId xmlns:p14="http://schemas.microsoft.com/office/powerpoint/2010/main" val="8753891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385D-2CBE-4C51-B313-0646EF090EDA}"/>
              </a:ext>
            </a:extLst>
          </p:cNvPr>
          <p:cNvSpPr>
            <a:spLocks noGrp="1"/>
          </p:cNvSpPr>
          <p:nvPr>
            <p:ph type="title"/>
          </p:nvPr>
        </p:nvSpPr>
        <p:spPr/>
        <p:txBody>
          <a:bodyPr>
            <a:normAutofit fontScale="90000"/>
          </a:bodyPr>
          <a:lstStyle/>
          <a:p>
            <a:r>
              <a:rPr lang="en-US" dirty="0"/>
              <a:t>Release Cycle 18 months </a:t>
            </a:r>
            <a:r>
              <a:rPr lang="en-US" dirty="0">
                <a:sym typeface="Wingdings" panose="05000000000000000000" pitchFamily="2" charset="2"/>
              </a:rPr>
              <a:t> 4 weeks</a:t>
            </a:r>
            <a:br>
              <a:rPr lang="en-US" dirty="0"/>
            </a:br>
            <a:r>
              <a:rPr lang="en-US" dirty="0"/>
              <a:t>Hotfix 6 week </a:t>
            </a:r>
            <a:r>
              <a:rPr lang="en-US" dirty="0">
                <a:sym typeface="Wingdings" panose="05000000000000000000" pitchFamily="2" charset="2"/>
              </a:rPr>
              <a:t> Same Day</a:t>
            </a:r>
            <a:br>
              <a:rPr lang="en-US" dirty="0">
                <a:sym typeface="Wingdings" panose="05000000000000000000" pitchFamily="2" charset="2"/>
              </a:rPr>
            </a:br>
            <a:r>
              <a:rPr lang="en-US" dirty="0">
                <a:sym typeface="Wingdings" panose="05000000000000000000" pitchFamily="2" charset="2"/>
              </a:rPr>
              <a:t>Investment  3 weeks</a:t>
            </a:r>
            <a:endParaRPr lang="en-US" dirty="0"/>
          </a:p>
        </p:txBody>
      </p:sp>
      <p:pic>
        <p:nvPicPr>
          <p:cNvPr id="4" name="Content Placeholder 3">
            <a:extLst>
              <a:ext uri="{FF2B5EF4-FFF2-40B4-BE49-F238E27FC236}">
                <a16:creationId xmlns:a16="http://schemas.microsoft.com/office/drawing/2014/main" id="{39C68B22-AB96-4A52-81DA-66DC2701FC35}"/>
              </a:ext>
            </a:extLst>
          </p:cNvPr>
          <p:cNvPicPr>
            <a:picLocks noGrp="1" noChangeAspect="1"/>
          </p:cNvPicPr>
          <p:nvPr>
            <p:ph idx="1"/>
          </p:nvPr>
        </p:nvPicPr>
        <p:blipFill>
          <a:blip r:embed="rId3"/>
          <a:stretch>
            <a:fillRect/>
          </a:stretch>
        </p:blipFill>
        <p:spPr>
          <a:xfrm>
            <a:off x="3798794" y="2216455"/>
            <a:ext cx="8572566" cy="5054600"/>
          </a:xfrm>
          <a:prstGeom prst="rect">
            <a:avLst/>
          </a:prstGeom>
        </p:spPr>
      </p:pic>
    </p:spTree>
    <p:extLst>
      <p:ext uri="{BB962C8B-B14F-4D97-AF65-F5344CB8AC3E}">
        <p14:creationId xmlns:p14="http://schemas.microsoft.com/office/powerpoint/2010/main" val="7840804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E7B7B4-824E-455C-8DE5-9349197FE811}"/>
              </a:ext>
            </a:extLst>
          </p:cNvPr>
          <p:cNvSpPr>
            <a:spLocks noGrp="1"/>
          </p:cNvSpPr>
          <p:nvPr>
            <p:ph type="title"/>
          </p:nvPr>
        </p:nvSpPr>
        <p:spPr/>
        <p:txBody>
          <a:bodyPr/>
          <a:lstStyle/>
          <a:p>
            <a:r>
              <a:rPr lang="en-US" dirty="0"/>
              <a:t>DevOps + Containers Enable Microservices</a:t>
            </a:r>
          </a:p>
        </p:txBody>
      </p:sp>
    </p:spTree>
    <p:extLst>
      <p:ext uri="{BB962C8B-B14F-4D97-AF65-F5344CB8AC3E}">
        <p14:creationId xmlns:p14="http://schemas.microsoft.com/office/powerpoint/2010/main" val="80772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&amp; Monolithic vs Micro Services</a:t>
            </a:r>
          </a:p>
        </p:txBody>
      </p:sp>
      <p:sp>
        <p:nvSpPr>
          <p:cNvPr id="4" name="Text Placeholder 3"/>
          <p:cNvSpPr>
            <a:spLocks noGrp="1"/>
          </p:cNvSpPr>
          <p:nvPr>
            <p:ph type="body" sz="quarter" idx="10"/>
          </p:nvPr>
        </p:nvSpPr>
        <p:spPr>
          <a:xfrm>
            <a:off x="7616414" y="892885"/>
            <a:ext cx="4575586" cy="5811081"/>
          </a:xfrm>
        </p:spPr>
        <p:txBody>
          <a:bodyPr/>
          <a:lstStyle/>
          <a:p>
            <a:r>
              <a:rPr lang="en-US" sz="4000" u="sng" dirty="0"/>
              <a:t>Micro Services</a:t>
            </a:r>
          </a:p>
          <a:p>
            <a:r>
              <a:rPr lang="en-US" sz="2800" b="1" i="1" dirty="0">
                <a:solidFill>
                  <a:srgbClr val="FFFF00"/>
                </a:solidFill>
              </a:rPr>
              <a:t>Split </a:t>
            </a:r>
            <a:r>
              <a:rPr lang="en-US" sz="2400" b="1" i="1" dirty="0">
                <a:solidFill>
                  <a:srgbClr val="FFFF00"/>
                </a:solidFill>
              </a:rPr>
              <a:t>Services</a:t>
            </a:r>
            <a:r>
              <a:rPr lang="en-US" sz="2800" b="1" i="1" dirty="0">
                <a:solidFill>
                  <a:srgbClr val="FFFF00"/>
                </a:solidFill>
              </a:rPr>
              <a:t> into small pieces</a:t>
            </a:r>
          </a:p>
          <a:p>
            <a:pPr marL="457200" indent="-457200">
              <a:buFont typeface="Arial" panose="020B0604020202020204" pitchFamily="34" charset="0"/>
              <a:buChar char="•"/>
            </a:pPr>
            <a:r>
              <a:rPr lang="en-US" sz="2800" dirty="0"/>
              <a:t>Easily Scale, Deploy, code, etc.</a:t>
            </a:r>
          </a:p>
          <a:p>
            <a:pPr marL="457200" indent="-457200">
              <a:buFont typeface="Arial" panose="020B0604020202020204" pitchFamily="34" charset="0"/>
              <a:buChar char="•"/>
            </a:pPr>
            <a:r>
              <a:rPr lang="en-US" sz="2800" dirty="0"/>
              <a:t>Faster Execution</a:t>
            </a:r>
          </a:p>
          <a:p>
            <a:pPr marL="457200" indent="-457200">
              <a:buFont typeface="Arial" panose="020B0604020202020204" pitchFamily="34" charset="0"/>
              <a:buChar char="•"/>
            </a:pPr>
            <a:r>
              <a:rPr lang="en-US" sz="2800" dirty="0"/>
              <a:t>Higher Reliability</a:t>
            </a:r>
          </a:p>
          <a:p>
            <a:pPr marL="457200" indent="-457200">
              <a:buFont typeface="Arial" panose="020B0604020202020204" pitchFamily="34" charset="0"/>
              <a:buChar char="•"/>
            </a:pPr>
            <a:r>
              <a:rPr lang="en-US" sz="2800" dirty="0"/>
              <a:t>Faster MTTR </a:t>
            </a:r>
            <a:r>
              <a:rPr lang="en-US" sz="1200" dirty="0"/>
              <a:t>mean time to repair</a:t>
            </a:r>
            <a:endParaRPr lang="en-US" sz="2800" dirty="0"/>
          </a:p>
          <a:p>
            <a:pPr marL="457200" indent="-457200">
              <a:buFont typeface="Arial" panose="020B0604020202020204" pitchFamily="34" charset="0"/>
              <a:buChar char="•"/>
            </a:pPr>
            <a:r>
              <a:rPr lang="en-US" sz="2800" dirty="0"/>
              <a:t>Agile capabilities</a:t>
            </a:r>
          </a:p>
          <a:p>
            <a:pPr marL="457200" indent="-457200">
              <a:buFont typeface="Arial" panose="020B0604020202020204" pitchFamily="34" charset="0"/>
              <a:buChar char="•"/>
            </a:pPr>
            <a:r>
              <a:rPr lang="en-US" sz="2800" dirty="0"/>
              <a:t>Automation Continuous Delivery</a:t>
            </a:r>
          </a:p>
          <a:p>
            <a:pPr marL="457200" indent="-457200">
              <a:buFont typeface="Arial" panose="020B0604020202020204" pitchFamily="34" charset="0"/>
              <a:buChar char="•"/>
            </a:pPr>
            <a:r>
              <a:rPr lang="en-US" sz="2800" dirty="0"/>
              <a:t>Amplify Feedback Loops</a:t>
            </a:r>
          </a:p>
        </p:txBody>
      </p:sp>
      <p:sp>
        <p:nvSpPr>
          <p:cNvPr id="5" name="Text Placeholder 4"/>
          <p:cNvSpPr>
            <a:spLocks noGrp="1"/>
          </p:cNvSpPr>
          <p:nvPr>
            <p:ph type="body" sz="quarter" idx="11"/>
          </p:nvPr>
        </p:nvSpPr>
        <p:spPr>
          <a:xfrm>
            <a:off x="266960" y="1092112"/>
            <a:ext cx="4703073" cy="6081665"/>
          </a:xfrm>
        </p:spPr>
        <p:txBody>
          <a:bodyPr/>
          <a:lstStyle/>
          <a:p>
            <a:r>
              <a:rPr lang="en-US" sz="4000" u="sng" dirty="0"/>
              <a:t>Monolithic</a:t>
            </a:r>
          </a:p>
          <a:p>
            <a:r>
              <a:rPr lang="en-US" sz="2800" b="1" dirty="0">
                <a:solidFill>
                  <a:srgbClr val="FFFF00"/>
                </a:solidFill>
              </a:rPr>
              <a:t>All Feature in Full App</a:t>
            </a:r>
          </a:p>
          <a:p>
            <a:pPr marL="457200" indent="-457200">
              <a:buFont typeface="Arial" panose="020B0604020202020204" pitchFamily="34" charset="0"/>
              <a:buChar char="•"/>
            </a:pPr>
            <a:r>
              <a:rPr lang="en-US" sz="2800" dirty="0"/>
              <a:t>Long Cycles (Dev, Test, Q/A, Deploy, update, etc.)</a:t>
            </a:r>
          </a:p>
          <a:p>
            <a:pPr marL="457200" indent="-457200">
              <a:buFont typeface="Arial" panose="020B0604020202020204" pitchFamily="34" charset="0"/>
              <a:buChar char="•"/>
            </a:pPr>
            <a:r>
              <a:rPr lang="en-US" sz="2800" dirty="0"/>
              <a:t>Error / Bug Prone</a:t>
            </a:r>
          </a:p>
          <a:p>
            <a:pPr marL="457200" indent="-457200">
              <a:buFont typeface="Arial" panose="020B0604020202020204" pitchFamily="34" charset="0"/>
              <a:buChar char="•"/>
            </a:pPr>
            <a:r>
              <a:rPr lang="en-US" sz="2800" dirty="0"/>
              <a:t>Expensive</a:t>
            </a:r>
          </a:p>
          <a:p>
            <a:pPr marL="457200" indent="-457200">
              <a:buFont typeface="Arial" panose="020B0604020202020204" pitchFamily="34" charset="0"/>
              <a:buChar char="•"/>
            </a:pPr>
            <a:r>
              <a:rPr lang="en-US" sz="2800" dirty="0"/>
              <a:t>Quick Fixes hard or impossible</a:t>
            </a:r>
          </a:p>
          <a:p>
            <a:pPr marL="457200" indent="-457200">
              <a:buFont typeface="Arial" panose="020B0604020202020204" pitchFamily="34" charset="0"/>
              <a:buChar char="•"/>
            </a:pPr>
            <a:r>
              <a:rPr lang="en-US" sz="2800" dirty="0"/>
              <a:t>More bottlenecks</a:t>
            </a:r>
          </a:p>
          <a:p>
            <a:pPr marL="457200" indent="-457200">
              <a:buFont typeface="Arial" panose="020B0604020202020204" pitchFamily="34" charset="0"/>
              <a:buChar char="•"/>
            </a:pPr>
            <a:r>
              <a:rPr lang="en-US" sz="2800" dirty="0"/>
              <a:t>Harder to test (more changes at once)</a:t>
            </a:r>
          </a:p>
        </p:txBody>
      </p:sp>
      <p:graphicFrame>
        <p:nvGraphicFramePr>
          <p:cNvPr id="3" name="Diagram 2"/>
          <p:cNvGraphicFramePr/>
          <p:nvPr>
            <p:extLst/>
          </p:nvPr>
        </p:nvGraphicFramePr>
        <p:xfrm>
          <a:off x="4082412" y="2221684"/>
          <a:ext cx="3647486" cy="3926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93188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02718"/>
            <a:ext cx="11655840" cy="622787"/>
          </a:xfrm>
        </p:spPr>
        <p:txBody>
          <a:bodyPr/>
          <a:lstStyle/>
          <a:p>
            <a:r>
              <a:rPr lang="en-US" sz="4400" dirty="0"/>
              <a:t>Monolith/Traditional vs Microservices/born in cloud</a:t>
            </a:r>
          </a:p>
        </p:txBody>
      </p:sp>
      <p:pic>
        <p:nvPicPr>
          <p:cNvPr id="5" name="Content Placeholder 4"/>
          <p:cNvPicPr>
            <a:picLocks noGrp="1" noChangeAspect="1"/>
          </p:cNvPicPr>
          <p:nvPr>
            <p:ph idx="1"/>
          </p:nvPr>
        </p:nvPicPr>
        <p:blipFill>
          <a:blip r:embed="rId3"/>
          <a:stretch>
            <a:fillRect/>
          </a:stretch>
        </p:blipFill>
        <p:spPr>
          <a:xfrm>
            <a:off x="379655" y="912299"/>
            <a:ext cx="10860066" cy="5512649"/>
          </a:xfrm>
          <a:prstGeom prst="rect">
            <a:avLst/>
          </a:prstGeom>
        </p:spPr>
      </p:pic>
      <p:sp>
        <p:nvSpPr>
          <p:cNvPr id="4" name="Text Placeholder 3"/>
          <p:cNvSpPr>
            <a:spLocks noGrp="1"/>
          </p:cNvSpPr>
          <p:nvPr>
            <p:ph type="body" sz="quarter" idx="13"/>
          </p:nvPr>
        </p:nvSpPr>
        <p:spPr/>
        <p:txBody>
          <a:bodyPr/>
          <a:lstStyle/>
          <a:p>
            <a:r>
              <a:rPr lang="en-US" dirty="0"/>
              <a:t>Asteroids</a:t>
            </a:r>
          </a:p>
        </p:txBody>
      </p:sp>
    </p:spTree>
    <p:extLst>
      <p:ext uri="{BB962C8B-B14F-4D97-AF65-F5344CB8AC3E}">
        <p14:creationId xmlns:p14="http://schemas.microsoft.com/office/powerpoint/2010/main" val="907047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D026-9751-4D43-9BFA-010AB0EF5134}"/>
              </a:ext>
            </a:extLst>
          </p:cNvPr>
          <p:cNvSpPr>
            <a:spLocks noGrp="1"/>
          </p:cNvSpPr>
          <p:nvPr>
            <p:ph type="title"/>
          </p:nvPr>
        </p:nvSpPr>
        <p:spPr/>
        <p:txBody>
          <a:bodyPr/>
          <a:lstStyle/>
          <a:p>
            <a:r>
              <a:rPr lang="en-US" dirty="0"/>
              <a:t>Labs – Containers </a:t>
            </a:r>
            <a:r>
              <a:rPr lang="en-US" dirty="0">
                <a:hlinkClick r:id="rId3"/>
              </a:rPr>
              <a:t>http://aka.ms/534Labs</a:t>
            </a:r>
            <a:br>
              <a:rPr lang="en-US" dirty="0"/>
            </a:br>
            <a:r>
              <a:rPr lang="en-US" sz="3200" dirty="0"/>
              <a:t>Scroll Down to #7 at bottom for containers</a:t>
            </a:r>
            <a:endParaRPr lang="en-US" dirty="0"/>
          </a:p>
        </p:txBody>
      </p:sp>
      <p:sp>
        <p:nvSpPr>
          <p:cNvPr id="3" name="Content Placeholder 2">
            <a:extLst>
              <a:ext uri="{FF2B5EF4-FFF2-40B4-BE49-F238E27FC236}">
                <a16:creationId xmlns:a16="http://schemas.microsoft.com/office/drawing/2014/main" id="{A84511CC-360A-4019-A1B5-5D97DFFA2078}"/>
              </a:ext>
            </a:extLst>
          </p:cNvPr>
          <p:cNvSpPr>
            <a:spLocks noGrp="1"/>
          </p:cNvSpPr>
          <p:nvPr>
            <p:ph idx="1"/>
          </p:nvPr>
        </p:nvSpPr>
        <p:spPr>
          <a:xfrm>
            <a:off x="508000" y="2036763"/>
            <a:ext cx="11188700" cy="2611549"/>
          </a:xfrm>
        </p:spPr>
        <p:txBody>
          <a:bodyPr/>
          <a:lstStyle/>
          <a:p>
            <a:r>
              <a:rPr lang="en-US" b="1" dirty="0"/>
              <a:t>Labs: </a:t>
            </a:r>
            <a:r>
              <a:rPr lang="en-US" dirty="0">
                <a:hlinkClick r:id="rId3"/>
              </a:rPr>
              <a:t>http://aka.ms/534Labs</a:t>
            </a:r>
            <a:r>
              <a:rPr lang="en-US" dirty="0"/>
              <a:t> </a:t>
            </a:r>
          </a:p>
          <a:p>
            <a:r>
              <a:rPr lang="en-US" b="1" dirty="0"/>
              <a:t>Azure Portal: </a:t>
            </a:r>
            <a:r>
              <a:rPr lang="en-US" dirty="0">
                <a:hlinkClick r:id="rId4"/>
              </a:rPr>
              <a:t>http://portal.azure.com</a:t>
            </a:r>
            <a:r>
              <a:rPr lang="en-US" dirty="0"/>
              <a:t> </a:t>
            </a:r>
          </a:p>
          <a:p>
            <a:r>
              <a:rPr lang="en-US" sz="4000" b="1" dirty="0"/>
              <a:t>Docs and more Step-By-Step </a:t>
            </a:r>
            <a:r>
              <a:rPr lang="en-US" dirty="0">
                <a:hlinkClick r:id="rId5"/>
              </a:rPr>
              <a:t>http://docs.microsoft.com</a:t>
            </a:r>
            <a:r>
              <a:rPr lang="en-US" dirty="0"/>
              <a:t> </a:t>
            </a:r>
          </a:p>
        </p:txBody>
      </p:sp>
    </p:spTree>
    <p:extLst>
      <p:ext uri="{BB962C8B-B14F-4D97-AF65-F5344CB8AC3E}">
        <p14:creationId xmlns:p14="http://schemas.microsoft.com/office/powerpoint/2010/main" val="22255022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597" y="233062"/>
            <a:ext cx="10515600" cy="1325563"/>
          </a:xfrm>
        </p:spPr>
        <p:txBody>
          <a:bodyPr/>
          <a:lstStyle/>
          <a:p>
            <a:r>
              <a:rPr lang="en-US" dirty="0"/>
              <a:t>What is a container?</a:t>
            </a:r>
          </a:p>
        </p:txBody>
      </p:sp>
      <p:sp>
        <p:nvSpPr>
          <p:cNvPr id="199" name="TextBox 198"/>
          <p:cNvSpPr txBox="1"/>
          <p:nvPr/>
        </p:nvSpPr>
        <p:spPr>
          <a:xfrm>
            <a:off x="249207" y="1369595"/>
            <a:ext cx="6740832" cy="2528107"/>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Containers</a:t>
            </a:r>
          </a:p>
        </p:txBody>
      </p:sp>
      <p:grpSp>
        <p:nvGrpSpPr>
          <p:cNvPr id="14" name="Group 13"/>
          <p:cNvGrpSpPr/>
          <p:nvPr/>
        </p:nvGrpSpPr>
        <p:grpSpPr>
          <a:xfrm>
            <a:off x="7162348" y="4021404"/>
            <a:ext cx="4760474" cy="2528107"/>
            <a:chOff x="7306274" y="4101714"/>
            <a:chExt cx="4857309" cy="2579533"/>
          </a:xfrm>
        </p:grpSpPr>
        <p:sp>
          <p:nvSpPr>
            <p:cNvPr id="444" name="TextBox 443"/>
            <p:cNvSpPr txBox="1"/>
            <p:nvPr/>
          </p:nvSpPr>
          <p:spPr>
            <a:xfrm>
              <a:off x="7306274" y="4101714"/>
              <a:ext cx="4857309"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fr-FR"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Hyper-V containers</a:t>
              </a:r>
              <a:br>
                <a:rPr kumimoji="0" lang="fr-FR" sz="2000" b="1" i="0" u="none" strike="noStrike" kern="0" cap="none" spc="0" normalizeH="0" baseline="0" noProof="0" dirty="0">
                  <a:ln>
                    <a:noFill/>
                  </a:ln>
                  <a:solidFill>
                    <a:srgbClr val="0078D7"/>
                  </a:solidFill>
                  <a:effectLst/>
                  <a:uLnTx/>
                  <a:uFillTx/>
                </a:rPr>
              </a:br>
              <a:r>
                <a:rPr kumimoji="0" lang="fr-FR"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Isolation plus performance</a:t>
              </a:r>
            </a:p>
          </p:txBody>
        </p:sp>
        <p:grpSp>
          <p:nvGrpSpPr>
            <p:cNvPr id="11" name="Group 10"/>
            <p:cNvGrpSpPr/>
            <p:nvPr/>
          </p:nvGrpSpPr>
          <p:grpSpPr>
            <a:xfrm>
              <a:off x="8133880" y="4896167"/>
              <a:ext cx="3202100" cy="1680884"/>
              <a:chOff x="8095840" y="4803334"/>
              <a:chExt cx="3139599" cy="1648075"/>
            </a:xfrm>
          </p:grpSpPr>
          <p:sp>
            <p:nvSpPr>
              <p:cNvPr id="394" name="Rectangle 393"/>
              <p:cNvSpPr/>
              <p:nvPr/>
            </p:nvSpPr>
            <p:spPr bwMode="auto">
              <a:xfrm>
                <a:off x="8095840" y="6143914"/>
                <a:ext cx="3139598" cy="30749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ctr" defTabSz="931578"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Hyper-V</a:t>
                </a:r>
              </a:p>
            </p:txBody>
          </p:sp>
          <p:grpSp>
            <p:nvGrpSpPr>
              <p:cNvPr id="396" name="Group 395"/>
              <p:cNvGrpSpPr/>
              <p:nvPr/>
            </p:nvGrpSpPr>
            <p:grpSpPr>
              <a:xfrm>
                <a:off x="8100919" y="4803334"/>
                <a:ext cx="983468" cy="1295400"/>
                <a:chOff x="7602380" y="4680406"/>
                <a:chExt cx="1003189" cy="1321375"/>
              </a:xfrm>
            </p:grpSpPr>
            <p:grpSp>
              <p:nvGrpSpPr>
                <p:cNvPr id="429" name="Group 428"/>
                <p:cNvGrpSpPr/>
                <p:nvPr/>
              </p:nvGrpSpPr>
              <p:grpSpPr>
                <a:xfrm>
                  <a:off x="7664400" y="4743959"/>
                  <a:ext cx="879145" cy="852494"/>
                  <a:chOff x="5273607" y="4636642"/>
                  <a:chExt cx="862108" cy="835973"/>
                </a:xfrm>
                <a:solidFill>
                  <a:srgbClr val="107C10"/>
                </a:solidFill>
              </p:grpSpPr>
              <p:sp>
                <p:nvSpPr>
                  <p:cNvPr id="438" name="TextBox 437"/>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39" name="Rectangle 43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40" name="Group 439"/>
                  <p:cNvGrpSpPr/>
                  <p:nvPr/>
                </p:nvGrpSpPr>
                <p:grpSpPr>
                  <a:xfrm>
                    <a:off x="5478283" y="4972052"/>
                    <a:ext cx="462040" cy="372963"/>
                    <a:chOff x="4406091" y="6049096"/>
                    <a:chExt cx="3960813" cy="3197216"/>
                  </a:xfrm>
                  <a:grpFill/>
                </p:grpSpPr>
                <p:sp>
                  <p:nvSpPr>
                    <p:cNvPr id="441"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4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43"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30" name="Group 429"/>
                <p:cNvGrpSpPr/>
                <p:nvPr/>
              </p:nvGrpSpPr>
              <p:grpSpPr>
                <a:xfrm>
                  <a:off x="7653337" y="5696179"/>
                  <a:ext cx="901274" cy="250159"/>
                  <a:chOff x="838857" y="5499255"/>
                  <a:chExt cx="2196444" cy="245311"/>
                </a:xfrm>
              </p:grpSpPr>
              <p:sp>
                <p:nvSpPr>
                  <p:cNvPr id="436" name="Rectangle 435"/>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37" name="Rectangle 436"/>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31" name="Rectangle 430"/>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32" name="Group 431"/>
                <p:cNvGrpSpPr/>
                <p:nvPr/>
              </p:nvGrpSpPr>
              <p:grpSpPr>
                <a:xfrm>
                  <a:off x="7697859" y="5734259"/>
                  <a:ext cx="168188" cy="186782"/>
                  <a:chOff x="9896547" y="5231934"/>
                  <a:chExt cx="236804" cy="262984"/>
                </a:xfrm>
              </p:grpSpPr>
              <p:sp>
                <p:nvSpPr>
                  <p:cNvPr id="433"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34"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35"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45" name="Group 444"/>
              <p:cNvGrpSpPr/>
              <p:nvPr/>
            </p:nvGrpSpPr>
            <p:grpSpPr>
              <a:xfrm>
                <a:off x="9176445" y="4803334"/>
                <a:ext cx="983468" cy="1295400"/>
                <a:chOff x="7602380" y="4680406"/>
                <a:chExt cx="1003189" cy="1321375"/>
              </a:xfrm>
            </p:grpSpPr>
            <p:grpSp>
              <p:nvGrpSpPr>
                <p:cNvPr id="446" name="Group 445"/>
                <p:cNvGrpSpPr/>
                <p:nvPr/>
              </p:nvGrpSpPr>
              <p:grpSpPr>
                <a:xfrm>
                  <a:off x="7664400" y="4743959"/>
                  <a:ext cx="879145" cy="852494"/>
                  <a:chOff x="5273607" y="4636642"/>
                  <a:chExt cx="862108" cy="835973"/>
                </a:xfrm>
                <a:solidFill>
                  <a:srgbClr val="107C10"/>
                </a:solidFill>
              </p:grpSpPr>
              <p:sp>
                <p:nvSpPr>
                  <p:cNvPr id="455" name="TextBox 454"/>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56" name="Rectangle 45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57" name="Group 456"/>
                  <p:cNvGrpSpPr/>
                  <p:nvPr/>
                </p:nvGrpSpPr>
                <p:grpSpPr>
                  <a:xfrm>
                    <a:off x="5478283" y="4972052"/>
                    <a:ext cx="462040" cy="372963"/>
                    <a:chOff x="4406091" y="6049096"/>
                    <a:chExt cx="3960813" cy="3197216"/>
                  </a:xfrm>
                  <a:grpFill/>
                </p:grpSpPr>
                <p:sp>
                  <p:nvSpPr>
                    <p:cNvPr id="458"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5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60"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47" name="Group 446"/>
                <p:cNvGrpSpPr/>
                <p:nvPr/>
              </p:nvGrpSpPr>
              <p:grpSpPr>
                <a:xfrm>
                  <a:off x="7653337" y="5696179"/>
                  <a:ext cx="901274" cy="250159"/>
                  <a:chOff x="838857" y="5499255"/>
                  <a:chExt cx="2196444" cy="245311"/>
                </a:xfrm>
              </p:grpSpPr>
              <p:sp>
                <p:nvSpPr>
                  <p:cNvPr id="453" name="Rectangle 452"/>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54" name="Rectangle 453"/>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48" name="Rectangle 447"/>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49" name="Group 448"/>
                <p:cNvGrpSpPr/>
                <p:nvPr/>
              </p:nvGrpSpPr>
              <p:grpSpPr>
                <a:xfrm>
                  <a:off x="7697859" y="5734259"/>
                  <a:ext cx="168188" cy="186782"/>
                  <a:chOff x="9896547" y="5231934"/>
                  <a:chExt cx="236804" cy="262984"/>
                </a:xfrm>
              </p:grpSpPr>
              <p:sp>
                <p:nvSpPr>
                  <p:cNvPr id="450"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51"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52"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61" name="Group 460"/>
              <p:cNvGrpSpPr/>
              <p:nvPr/>
            </p:nvGrpSpPr>
            <p:grpSpPr>
              <a:xfrm>
                <a:off x="10251971" y="4803334"/>
                <a:ext cx="983468" cy="1295400"/>
                <a:chOff x="7602380" y="4680406"/>
                <a:chExt cx="1003189" cy="1321375"/>
              </a:xfrm>
            </p:grpSpPr>
            <p:grpSp>
              <p:nvGrpSpPr>
                <p:cNvPr id="462" name="Group 461"/>
                <p:cNvGrpSpPr/>
                <p:nvPr/>
              </p:nvGrpSpPr>
              <p:grpSpPr>
                <a:xfrm>
                  <a:off x="7664400" y="4743959"/>
                  <a:ext cx="879145" cy="852494"/>
                  <a:chOff x="5273607" y="4636642"/>
                  <a:chExt cx="862108" cy="835973"/>
                </a:xfrm>
                <a:solidFill>
                  <a:srgbClr val="107C10"/>
                </a:solidFill>
              </p:grpSpPr>
              <p:sp>
                <p:nvSpPr>
                  <p:cNvPr id="471" name="TextBox 470"/>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72" name="Rectangle 47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73" name="Group 472"/>
                  <p:cNvGrpSpPr/>
                  <p:nvPr/>
                </p:nvGrpSpPr>
                <p:grpSpPr>
                  <a:xfrm>
                    <a:off x="5478283" y="4972052"/>
                    <a:ext cx="462040" cy="372963"/>
                    <a:chOff x="4406091" y="6049096"/>
                    <a:chExt cx="3960813" cy="3197216"/>
                  </a:xfrm>
                  <a:grpFill/>
                </p:grpSpPr>
                <p:sp>
                  <p:nvSpPr>
                    <p:cNvPr id="474"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75"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76"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63" name="Group 462"/>
                <p:cNvGrpSpPr/>
                <p:nvPr/>
              </p:nvGrpSpPr>
              <p:grpSpPr>
                <a:xfrm>
                  <a:off x="7653337" y="5696179"/>
                  <a:ext cx="901273" cy="250159"/>
                  <a:chOff x="838857" y="5499255"/>
                  <a:chExt cx="2196441" cy="245311"/>
                </a:xfrm>
              </p:grpSpPr>
              <p:sp>
                <p:nvSpPr>
                  <p:cNvPr id="469" name="Rectangle 468"/>
                  <p:cNvSpPr/>
                  <p:nvPr/>
                </p:nvSpPr>
                <p:spPr bwMode="auto">
                  <a:xfrm>
                    <a:off x="1487874"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70" name="Rectangle 469"/>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64" name="Rectangle 463"/>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65" name="Group 464"/>
                <p:cNvGrpSpPr/>
                <p:nvPr/>
              </p:nvGrpSpPr>
              <p:grpSpPr>
                <a:xfrm>
                  <a:off x="7697859" y="5734259"/>
                  <a:ext cx="168188" cy="186782"/>
                  <a:chOff x="9896547" y="5231934"/>
                  <a:chExt cx="236804" cy="262984"/>
                </a:xfrm>
              </p:grpSpPr>
              <p:sp>
                <p:nvSpPr>
                  <p:cNvPr id="466"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67"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68"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grpSp>
      <p:grpSp>
        <p:nvGrpSpPr>
          <p:cNvPr id="5" name="Group 4"/>
          <p:cNvGrpSpPr/>
          <p:nvPr/>
        </p:nvGrpSpPr>
        <p:grpSpPr>
          <a:xfrm>
            <a:off x="259597" y="4034053"/>
            <a:ext cx="6740832" cy="2528107"/>
            <a:chOff x="263113" y="4114621"/>
            <a:chExt cx="6877950" cy="2579533"/>
          </a:xfrm>
        </p:grpSpPr>
        <p:sp>
          <p:nvSpPr>
            <p:cNvPr id="193" name="TextBox 192"/>
            <p:cNvSpPr txBox="1"/>
            <p:nvPr/>
          </p:nvSpPr>
          <p:spPr>
            <a:xfrm>
              <a:off x="263113" y="4114621"/>
              <a:ext cx="6877950"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Traditional virtual machines </a:t>
              </a: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 hardware virtualization</a:t>
              </a:r>
            </a:p>
          </p:txBody>
        </p:sp>
        <p:grpSp>
          <p:nvGrpSpPr>
            <p:cNvPr id="4" name="Group 3"/>
            <p:cNvGrpSpPr/>
            <p:nvPr/>
          </p:nvGrpSpPr>
          <p:grpSpPr>
            <a:xfrm>
              <a:off x="3284108" y="5027113"/>
              <a:ext cx="3070861" cy="1492046"/>
              <a:chOff x="3284108" y="5027113"/>
              <a:chExt cx="3070861" cy="1492046"/>
            </a:xfrm>
          </p:grpSpPr>
          <p:grpSp>
            <p:nvGrpSpPr>
              <p:cNvPr id="516" name="Group 515"/>
              <p:cNvGrpSpPr/>
              <p:nvPr/>
            </p:nvGrpSpPr>
            <p:grpSpPr>
              <a:xfrm>
                <a:off x="3394967" y="5027113"/>
                <a:ext cx="836389" cy="967299"/>
                <a:chOff x="5399594" y="1999708"/>
                <a:chExt cx="862105" cy="997039"/>
              </a:xfrm>
            </p:grpSpPr>
            <p:grpSp>
              <p:nvGrpSpPr>
                <p:cNvPr id="517" name="Group 516"/>
                <p:cNvGrpSpPr/>
                <p:nvPr/>
              </p:nvGrpSpPr>
              <p:grpSpPr>
                <a:xfrm>
                  <a:off x="5733569" y="2398792"/>
                  <a:ext cx="194159" cy="215624"/>
                  <a:chOff x="7434267" y="-1318825"/>
                  <a:chExt cx="947742" cy="1052511"/>
                </a:xfrm>
                <a:solidFill>
                  <a:schemeClr val="tx1"/>
                </a:solidFill>
              </p:grpSpPr>
              <p:sp>
                <p:nvSpPr>
                  <p:cNvPr id="52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18" name="Group 517"/>
                <p:cNvGrpSpPr/>
                <p:nvPr/>
              </p:nvGrpSpPr>
              <p:grpSpPr>
                <a:xfrm>
                  <a:off x="5705229" y="2739932"/>
                  <a:ext cx="250834" cy="197634"/>
                  <a:chOff x="4962525" y="3988427"/>
                  <a:chExt cx="2260600" cy="1781175"/>
                </a:xfrm>
              </p:grpSpPr>
              <p:sp>
                <p:nvSpPr>
                  <p:cNvPr id="52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19" name="TextBox 518"/>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20" name="Group 519"/>
                <p:cNvGrpSpPr/>
                <p:nvPr/>
              </p:nvGrpSpPr>
              <p:grpSpPr>
                <a:xfrm>
                  <a:off x="5408228" y="2343764"/>
                  <a:ext cx="842659" cy="652983"/>
                  <a:chOff x="5408228" y="2421341"/>
                  <a:chExt cx="842659" cy="550004"/>
                </a:xfrm>
              </p:grpSpPr>
              <p:sp>
                <p:nvSpPr>
                  <p:cNvPr id="521" name="Rectangle 520"/>
                  <p:cNvSpPr/>
                  <p:nvPr/>
                </p:nvSpPr>
                <p:spPr bwMode="auto">
                  <a:xfrm>
                    <a:off x="5408228" y="2421341"/>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22" name="Rectangle 521"/>
                  <p:cNvSpPr/>
                  <p:nvPr/>
                </p:nvSpPr>
                <p:spPr bwMode="auto">
                  <a:xfrm>
                    <a:off x="5408764" y="269702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sp>
            <p:nvSpPr>
              <p:cNvPr id="528" name="Rectangle 527"/>
              <p:cNvSpPr/>
              <p:nvPr/>
            </p:nvSpPr>
            <p:spPr bwMode="auto">
              <a:xfrm>
                <a:off x="3284108" y="6045714"/>
                <a:ext cx="3070861" cy="47344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marL="0" marR="0" lvl="0" indent="0" algn="ctr" defTabSz="93157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29" name="Group 528"/>
              <p:cNvGrpSpPr/>
              <p:nvPr/>
            </p:nvGrpSpPr>
            <p:grpSpPr>
              <a:xfrm>
                <a:off x="4453067" y="5027113"/>
                <a:ext cx="836389" cy="963991"/>
                <a:chOff x="5399594" y="1999708"/>
                <a:chExt cx="862105" cy="993630"/>
              </a:xfrm>
            </p:grpSpPr>
            <p:grpSp>
              <p:nvGrpSpPr>
                <p:cNvPr id="530" name="Group 529"/>
                <p:cNvGrpSpPr/>
                <p:nvPr/>
              </p:nvGrpSpPr>
              <p:grpSpPr>
                <a:xfrm>
                  <a:off x="5733567" y="2395382"/>
                  <a:ext cx="194158" cy="215625"/>
                  <a:chOff x="7434263" y="-1335463"/>
                  <a:chExt cx="947737" cy="1052514"/>
                </a:xfrm>
                <a:solidFill>
                  <a:schemeClr val="tx1"/>
                </a:solidFill>
              </p:grpSpPr>
              <p:sp>
                <p:nvSpPr>
                  <p:cNvPr id="5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31" name="Group 530"/>
                <p:cNvGrpSpPr/>
                <p:nvPr/>
              </p:nvGrpSpPr>
              <p:grpSpPr>
                <a:xfrm>
                  <a:off x="5705229" y="2736524"/>
                  <a:ext cx="250834" cy="197634"/>
                  <a:chOff x="4962525" y="3957709"/>
                  <a:chExt cx="2260600" cy="1781175"/>
                </a:xfrm>
              </p:grpSpPr>
              <p:sp>
                <p:nvSpPr>
                  <p:cNvPr id="5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32" name="TextBox 531"/>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33" name="Group 532"/>
                <p:cNvGrpSpPr/>
                <p:nvPr/>
              </p:nvGrpSpPr>
              <p:grpSpPr>
                <a:xfrm>
                  <a:off x="5408226" y="2340355"/>
                  <a:ext cx="842659" cy="652983"/>
                  <a:chOff x="5408226" y="2418470"/>
                  <a:chExt cx="842659" cy="550004"/>
                </a:xfrm>
              </p:grpSpPr>
              <p:sp>
                <p:nvSpPr>
                  <p:cNvPr id="534" name="Rectangle 533"/>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35" name="Rectangle 534"/>
                  <p:cNvSpPr/>
                  <p:nvPr/>
                </p:nvSpPr>
                <p:spPr bwMode="auto">
                  <a:xfrm>
                    <a:off x="5408765" y="2694154"/>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grpSp>
            <p:nvGrpSpPr>
              <p:cNvPr id="541" name="Group 540"/>
              <p:cNvGrpSpPr/>
              <p:nvPr/>
            </p:nvGrpSpPr>
            <p:grpSpPr>
              <a:xfrm>
                <a:off x="5511164" y="5027113"/>
                <a:ext cx="836389" cy="963994"/>
                <a:chOff x="5399594" y="1999709"/>
                <a:chExt cx="862105" cy="993633"/>
              </a:xfrm>
            </p:grpSpPr>
            <p:grpSp>
              <p:nvGrpSpPr>
                <p:cNvPr id="542" name="Group 541"/>
                <p:cNvGrpSpPr/>
                <p:nvPr/>
              </p:nvGrpSpPr>
              <p:grpSpPr>
                <a:xfrm>
                  <a:off x="5733567" y="2395384"/>
                  <a:ext cx="194158" cy="215624"/>
                  <a:chOff x="7434263" y="-1335457"/>
                  <a:chExt cx="947737" cy="1052513"/>
                </a:xfrm>
                <a:solidFill>
                  <a:schemeClr val="tx1"/>
                </a:solidFill>
              </p:grpSpPr>
              <p:sp>
                <p:nvSpPr>
                  <p:cNvPr id="55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5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5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43" name="Group 542"/>
                <p:cNvGrpSpPr/>
                <p:nvPr/>
              </p:nvGrpSpPr>
              <p:grpSpPr>
                <a:xfrm>
                  <a:off x="5705229" y="2736525"/>
                  <a:ext cx="250834" cy="197634"/>
                  <a:chOff x="4962525" y="3957717"/>
                  <a:chExt cx="2260600" cy="1781175"/>
                </a:xfrm>
              </p:grpSpPr>
              <p:sp>
                <p:nvSpPr>
                  <p:cNvPr id="54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4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44" name="TextBox 543"/>
                <p:cNvSpPr txBox="1"/>
                <p:nvPr/>
              </p:nvSpPr>
              <p:spPr>
                <a:xfrm>
                  <a:off x="5399594" y="1999709"/>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45" name="Group 544"/>
                <p:cNvGrpSpPr/>
                <p:nvPr/>
              </p:nvGrpSpPr>
              <p:grpSpPr>
                <a:xfrm>
                  <a:off x="5408226" y="2340357"/>
                  <a:ext cx="842659" cy="652985"/>
                  <a:chOff x="5408226" y="2418470"/>
                  <a:chExt cx="842659" cy="550005"/>
                </a:xfrm>
              </p:grpSpPr>
              <p:sp>
                <p:nvSpPr>
                  <p:cNvPr id="546" name="Rectangle 545"/>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47" name="Rectangle 546"/>
                  <p:cNvSpPr/>
                  <p:nvPr/>
                </p:nvSpPr>
                <p:spPr bwMode="auto">
                  <a:xfrm>
                    <a:off x="5408765" y="269415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grpSp>
      </p:grpSp>
      <p:grpSp>
        <p:nvGrpSpPr>
          <p:cNvPr id="3" name="Group 2"/>
          <p:cNvGrpSpPr/>
          <p:nvPr/>
        </p:nvGrpSpPr>
        <p:grpSpPr>
          <a:xfrm>
            <a:off x="1134735" y="4922180"/>
            <a:ext cx="2088442" cy="1468143"/>
            <a:chOff x="1156050" y="5020815"/>
            <a:chExt cx="2130926" cy="1498008"/>
          </a:xfrm>
        </p:grpSpPr>
        <p:grpSp>
          <p:nvGrpSpPr>
            <p:cNvPr id="477" name="Group 476"/>
            <p:cNvGrpSpPr/>
            <p:nvPr/>
          </p:nvGrpSpPr>
          <p:grpSpPr>
            <a:xfrm>
              <a:off x="1156050" y="5020815"/>
              <a:ext cx="2130926" cy="473445"/>
              <a:chOff x="1245257" y="1992089"/>
              <a:chExt cx="2196444" cy="488002"/>
            </a:xfrm>
          </p:grpSpPr>
          <p:sp>
            <p:nvSpPr>
              <p:cNvPr id="478" name="Rectangle 477"/>
              <p:cNvSpPr/>
              <p:nvPr/>
            </p:nvSpPr>
            <p:spPr bwMode="auto">
              <a:xfrm>
                <a:off x="1245257" y="1992089"/>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9" name="Rectangle 478"/>
              <p:cNvSpPr/>
              <p:nvPr/>
            </p:nvSpPr>
            <p:spPr bwMode="auto">
              <a:xfrm>
                <a:off x="1730909" y="1992089"/>
                <a:ext cx="1710792"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Application</a:t>
                </a:r>
              </a:p>
            </p:txBody>
          </p:sp>
          <p:grpSp>
            <p:nvGrpSpPr>
              <p:cNvPr id="480" name="Group 479"/>
              <p:cNvGrpSpPr/>
              <p:nvPr/>
            </p:nvGrpSpPr>
            <p:grpSpPr>
              <a:xfrm>
                <a:off x="1373336" y="2107147"/>
                <a:ext cx="232215" cy="257886"/>
                <a:chOff x="7434263" y="-2105025"/>
                <a:chExt cx="947737" cy="1052512"/>
              </a:xfrm>
              <a:solidFill>
                <a:schemeClr val="tx1"/>
              </a:solidFill>
            </p:grpSpPr>
            <p:sp>
              <p:nvSpPr>
                <p:cNvPr id="48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84" name="Group 483"/>
            <p:cNvGrpSpPr/>
            <p:nvPr/>
          </p:nvGrpSpPr>
          <p:grpSpPr>
            <a:xfrm>
              <a:off x="1156050" y="5533097"/>
              <a:ext cx="2130926" cy="473445"/>
              <a:chOff x="1245257" y="2520122"/>
              <a:chExt cx="2196444" cy="488002"/>
            </a:xfrm>
          </p:grpSpPr>
          <p:sp>
            <p:nvSpPr>
              <p:cNvPr id="485" name="Rectangle 484"/>
              <p:cNvSpPr/>
              <p:nvPr/>
            </p:nvSpPr>
            <p:spPr bwMode="auto">
              <a:xfrm>
                <a:off x="1245257" y="2520122"/>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6" name="Rectangle 485"/>
              <p:cNvSpPr/>
              <p:nvPr/>
            </p:nvSpPr>
            <p:spPr bwMode="auto">
              <a:xfrm>
                <a:off x="1730908" y="2520122"/>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OS</a:t>
                </a:r>
              </a:p>
            </p:txBody>
          </p:sp>
          <p:grpSp>
            <p:nvGrpSpPr>
              <p:cNvPr id="487" name="Group 486"/>
              <p:cNvGrpSpPr/>
              <p:nvPr/>
            </p:nvGrpSpPr>
            <p:grpSpPr>
              <a:xfrm>
                <a:off x="1353314" y="2674887"/>
                <a:ext cx="272648" cy="214824"/>
                <a:chOff x="4962525" y="2536825"/>
                <a:chExt cx="2260600" cy="1781175"/>
              </a:xfrm>
            </p:grpSpPr>
            <p:sp>
              <p:nvSpPr>
                <p:cNvPr id="48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90" name="Group 489"/>
            <p:cNvGrpSpPr/>
            <p:nvPr/>
          </p:nvGrpSpPr>
          <p:grpSpPr>
            <a:xfrm>
              <a:off x="1156050" y="6045378"/>
              <a:ext cx="2130926" cy="473445"/>
              <a:chOff x="1245257" y="3048155"/>
              <a:chExt cx="2196444" cy="488002"/>
            </a:xfrm>
          </p:grpSpPr>
          <p:sp>
            <p:nvSpPr>
              <p:cNvPr id="491" name="Rectangle 490"/>
              <p:cNvSpPr/>
              <p:nvPr/>
            </p:nvSpPr>
            <p:spPr bwMode="auto">
              <a:xfrm>
                <a:off x="1245257" y="3048155"/>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2" name="Rectangle 491"/>
              <p:cNvSpPr/>
              <p:nvPr/>
            </p:nvSpPr>
            <p:spPr bwMode="auto">
              <a:xfrm>
                <a:off x="1730908" y="3048155"/>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Hardware</a:t>
                </a:r>
              </a:p>
            </p:txBody>
          </p:sp>
          <p:grpSp>
            <p:nvGrpSpPr>
              <p:cNvPr id="493" name="Group 492"/>
              <p:cNvGrpSpPr/>
              <p:nvPr/>
            </p:nvGrpSpPr>
            <p:grpSpPr>
              <a:xfrm>
                <a:off x="1391881" y="3175987"/>
                <a:ext cx="179301" cy="232338"/>
                <a:chOff x="5260975" y="2352675"/>
                <a:chExt cx="1663700" cy="2155825"/>
              </a:xfrm>
              <a:solidFill>
                <a:schemeClr val="tx1"/>
              </a:solidFill>
            </p:grpSpPr>
            <p:sp>
              <p:nvSpPr>
                <p:cNvPr id="49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grpSp>
        <p:nvGrpSpPr>
          <p:cNvPr id="7" name="Group 6"/>
          <p:cNvGrpSpPr/>
          <p:nvPr/>
        </p:nvGrpSpPr>
        <p:grpSpPr>
          <a:xfrm>
            <a:off x="1464418" y="3360378"/>
            <a:ext cx="4594211" cy="418975"/>
            <a:chOff x="1492439" y="3427243"/>
            <a:chExt cx="4687665" cy="427497"/>
          </a:xfrm>
        </p:grpSpPr>
        <p:sp>
          <p:nvSpPr>
            <p:cNvPr id="192" name="Rectangle 191"/>
            <p:cNvSpPr/>
            <p:nvPr/>
          </p:nvSpPr>
          <p:spPr bwMode="auto">
            <a:xfrm>
              <a:off x="1917877" y="3427243"/>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Hardware</a:t>
              </a:r>
            </a:p>
          </p:txBody>
        </p:sp>
        <p:sp>
          <p:nvSpPr>
            <p:cNvPr id="256" name="Rectangle 255"/>
            <p:cNvSpPr/>
            <p:nvPr/>
          </p:nvSpPr>
          <p:spPr bwMode="auto">
            <a:xfrm>
              <a:off x="1492439" y="3427243"/>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7" name="Group 256"/>
            <p:cNvGrpSpPr/>
            <p:nvPr/>
          </p:nvGrpSpPr>
          <p:grpSpPr>
            <a:xfrm>
              <a:off x="1620884" y="3539226"/>
              <a:ext cx="157070" cy="203532"/>
              <a:chOff x="5260975" y="2352675"/>
              <a:chExt cx="1663700" cy="2155825"/>
            </a:xfrm>
            <a:solidFill>
              <a:schemeClr val="tx2"/>
            </a:solidFill>
          </p:grpSpPr>
          <p:sp>
            <p:nvSpPr>
              <p:cNvPr id="25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59" name="Oval 17"/>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0" name="Oval 18"/>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1" name="Oval 19"/>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2" name="Oval 20"/>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8" name="Group 7"/>
          <p:cNvGrpSpPr/>
          <p:nvPr/>
        </p:nvGrpSpPr>
        <p:grpSpPr>
          <a:xfrm>
            <a:off x="3736627" y="2885130"/>
            <a:ext cx="4594211" cy="418975"/>
            <a:chOff x="3400630" y="861455"/>
            <a:chExt cx="4687665" cy="427497"/>
          </a:xfrm>
        </p:grpSpPr>
        <p:sp>
          <p:nvSpPr>
            <p:cNvPr id="264" name="Rectangle 263"/>
            <p:cNvSpPr/>
            <p:nvPr/>
          </p:nvSpPr>
          <p:spPr bwMode="auto">
            <a:xfrm>
              <a:off x="3826068" y="861455"/>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OS</a:t>
              </a:r>
            </a:p>
          </p:txBody>
        </p:sp>
        <p:sp>
          <p:nvSpPr>
            <p:cNvPr id="265" name="Rectangle 264"/>
            <p:cNvSpPr/>
            <p:nvPr/>
          </p:nvSpPr>
          <p:spPr bwMode="auto">
            <a:xfrm>
              <a:off x="3400630" y="861455"/>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3" name="Group 252"/>
            <p:cNvGrpSpPr/>
            <p:nvPr/>
          </p:nvGrpSpPr>
          <p:grpSpPr>
            <a:xfrm>
              <a:off x="3491181" y="991862"/>
              <a:ext cx="238843" cy="188189"/>
              <a:chOff x="4962525" y="2536825"/>
              <a:chExt cx="2260600" cy="1781175"/>
            </a:xfrm>
            <a:solidFill>
              <a:schemeClr val="tx2"/>
            </a:solidFill>
          </p:grpSpPr>
          <p:sp>
            <p:nvSpPr>
              <p:cNvPr id="25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5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10" name="Group 9"/>
          <p:cNvGrpSpPr/>
          <p:nvPr/>
        </p:nvGrpSpPr>
        <p:grpSpPr>
          <a:xfrm>
            <a:off x="1464418" y="1440897"/>
            <a:ext cx="4594211" cy="1885113"/>
            <a:chOff x="1492439" y="1468719"/>
            <a:chExt cx="4687665" cy="1923459"/>
          </a:xfrm>
        </p:grpSpPr>
        <p:sp>
          <p:nvSpPr>
            <p:cNvPr id="191" name="Rectangle 190"/>
            <p:cNvSpPr/>
            <p:nvPr/>
          </p:nvSpPr>
          <p:spPr bwMode="auto">
            <a:xfrm>
              <a:off x="1917877" y="1987365"/>
              <a:ext cx="4262227" cy="140481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OS</a:t>
              </a:r>
            </a:p>
          </p:txBody>
        </p:sp>
        <p:sp>
          <p:nvSpPr>
            <p:cNvPr id="194" name="Rectangle 193"/>
            <p:cNvSpPr/>
            <p:nvPr/>
          </p:nvSpPr>
          <p:spPr bwMode="auto">
            <a:xfrm>
              <a:off x="2855291" y="2421901"/>
              <a:ext cx="3257961"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schemeClr val="tx1"/>
                      </a:gs>
                      <a:gs pos="100000">
                        <a:schemeClr val="tx1"/>
                      </a:gs>
                    </a:gsLst>
                    <a:lin ang="5400000" scaled="0"/>
                  </a:gradFill>
                  <a:effectLst/>
                  <a:uLnTx/>
                  <a:uFillTx/>
                </a:rPr>
                <a:t>Applications</a:t>
              </a:r>
            </a:p>
          </p:txBody>
        </p:sp>
        <p:grpSp>
          <p:nvGrpSpPr>
            <p:cNvPr id="195" name="Group 194"/>
            <p:cNvGrpSpPr/>
            <p:nvPr/>
          </p:nvGrpSpPr>
          <p:grpSpPr>
            <a:xfrm>
              <a:off x="2424372" y="2421901"/>
              <a:ext cx="430919" cy="427497"/>
              <a:chOff x="4511438" y="2334205"/>
              <a:chExt cx="501629" cy="497646"/>
            </a:xfrm>
          </p:grpSpPr>
          <p:sp>
            <p:nvSpPr>
              <p:cNvPr id="196" name="Rectangle 195"/>
              <p:cNvSpPr/>
              <p:nvPr/>
            </p:nvSpPr>
            <p:spPr bwMode="auto">
              <a:xfrm>
                <a:off x="4511438" y="2334205"/>
                <a:ext cx="501629"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97" name="Group 196"/>
              <p:cNvGrpSpPr/>
              <p:nvPr/>
            </p:nvGrpSpPr>
            <p:grpSpPr>
              <a:xfrm>
                <a:off x="4588362" y="2455579"/>
                <a:ext cx="315775" cy="254898"/>
                <a:chOff x="4406091" y="6049087"/>
                <a:chExt cx="3960813" cy="3197225"/>
              </a:xfrm>
              <a:solidFill>
                <a:schemeClr val="tx1"/>
              </a:solidFill>
            </p:grpSpPr>
            <p:sp>
              <p:nvSpPr>
                <p:cNvPr id="19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1" name="Oval 25"/>
                <p:cNvSpPr>
                  <a:spLocks noChangeArrowheads="1"/>
                </p:cNvSpPr>
                <p:nvPr/>
              </p:nvSpPr>
              <p:spPr bwMode="auto">
                <a:xfrm>
                  <a:off x="5557028" y="7180975"/>
                  <a:ext cx="542925" cy="541338"/>
                </a:xfrm>
                <a:prstGeom prst="ellipse">
                  <a:avLst/>
                </a:pr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sp>
          <p:nvSpPr>
            <p:cNvPr id="208" name="Rectangle 207"/>
            <p:cNvSpPr/>
            <p:nvPr/>
          </p:nvSpPr>
          <p:spPr bwMode="auto">
            <a:xfrm>
              <a:off x="2855039" y="2866932"/>
              <a:ext cx="3258213"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schemeClr val="tx1"/>
                      </a:gs>
                      <a:gs pos="100000">
                        <a:schemeClr val="tx1"/>
                      </a:gs>
                    </a:gsLst>
                    <a:lin ang="5400000" scaled="0"/>
                  </a:gradFill>
                  <a:effectLst/>
                  <a:uLnTx/>
                  <a:uFillTx/>
                </a:rPr>
                <a:t>Kernel</a:t>
              </a:r>
            </a:p>
          </p:txBody>
        </p:sp>
        <p:grpSp>
          <p:nvGrpSpPr>
            <p:cNvPr id="209" name="Group 208"/>
            <p:cNvGrpSpPr/>
            <p:nvPr/>
          </p:nvGrpSpPr>
          <p:grpSpPr>
            <a:xfrm>
              <a:off x="2424374" y="2866932"/>
              <a:ext cx="430918" cy="427497"/>
              <a:chOff x="4514840" y="2852262"/>
              <a:chExt cx="501628" cy="497646"/>
            </a:xfrm>
          </p:grpSpPr>
          <p:sp>
            <p:nvSpPr>
              <p:cNvPr id="210" name="Rectangle 209"/>
              <p:cNvSpPr/>
              <p:nvPr/>
            </p:nvSpPr>
            <p:spPr bwMode="auto">
              <a:xfrm>
                <a:off x="4514840" y="2852262"/>
                <a:ext cx="501628"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1" name="Freeform 73"/>
              <p:cNvSpPr>
                <a:spLocks noChangeAspect="1" noEditPoints="1"/>
              </p:cNvSpPr>
              <p:nvPr/>
            </p:nvSpPr>
            <p:spPr bwMode="black">
              <a:xfrm>
                <a:off x="4617542" y="2942266"/>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52" name="Rectangle 251"/>
            <p:cNvSpPr/>
            <p:nvPr/>
          </p:nvSpPr>
          <p:spPr bwMode="auto">
            <a:xfrm>
              <a:off x="1492439" y="1987365"/>
              <a:ext cx="430918" cy="1404813"/>
            </a:xfrm>
            <a:prstGeom prst="rect">
              <a:avLst/>
            </a:prstGeom>
            <a:solidFill>
              <a:schemeClr val="accent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p:cNvSpPr/>
            <p:nvPr/>
          </p:nvSpPr>
          <p:spPr>
            <a:xfrm>
              <a:off x="1913890" y="1468719"/>
              <a:ext cx="3847016" cy="40022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 Operating system virtualization</a:t>
              </a:r>
              <a:endPar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275" name="Group 274"/>
            <p:cNvGrpSpPr/>
            <p:nvPr/>
          </p:nvGrpSpPr>
          <p:grpSpPr>
            <a:xfrm>
              <a:off x="1593207" y="2614285"/>
              <a:ext cx="238843" cy="188189"/>
              <a:chOff x="4962525" y="2536825"/>
              <a:chExt cx="2260600" cy="1781175"/>
            </a:xfrm>
            <a:solidFill>
              <a:schemeClr val="tx2"/>
            </a:solidFill>
          </p:grpSpPr>
          <p:sp>
            <p:nvSpPr>
              <p:cNvPr id="276"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77"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12" name="Group 11"/>
          <p:cNvGrpSpPr/>
          <p:nvPr/>
        </p:nvGrpSpPr>
        <p:grpSpPr>
          <a:xfrm>
            <a:off x="4121065" y="2014331"/>
            <a:ext cx="1895565" cy="800117"/>
            <a:chOff x="5769959" y="-437396"/>
            <a:chExt cx="1934124" cy="801002"/>
          </a:xfrm>
        </p:grpSpPr>
        <p:sp>
          <p:nvSpPr>
            <p:cNvPr id="279" name="Rectangle 278"/>
            <p:cNvSpPr/>
            <p:nvPr/>
          </p:nvSpPr>
          <p:spPr bwMode="auto">
            <a:xfrm>
              <a:off x="5769959" y="-437396"/>
              <a:ext cx="1934124" cy="80100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84" name="Group 283"/>
            <p:cNvGrpSpPr/>
            <p:nvPr/>
          </p:nvGrpSpPr>
          <p:grpSpPr>
            <a:xfrm>
              <a:off x="5796233" y="-408003"/>
              <a:ext cx="603676" cy="732325"/>
              <a:chOff x="1311296" y="2248829"/>
              <a:chExt cx="702735" cy="852494"/>
            </a:xfrm>
          </p:grpSpPr>
          <p:sp>
            <p:nvSpPr>
              <p:cNvPr id="304" name="TextBox 303"/>
              <p:cNvSpPr txBox="1"/>
              <p:nvPr/>
            </p:nvSpPr>
            <p:spPr>
              <a:xfrm>
                <a:off x="1311296"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16" b="1" kern="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305" name="Rectangle 304"/>
              <p:cNvSpPr/>
              <p:nvPr/>
            </p:nvSpPr>
            <p:spPr bwMode="auto">
              <a:xfrm>
                <a:off x="1311296"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06" name="Group 305"/>
              <p:cNvGrpSpPr/>
              <p:nvPr/>
            </p:nvGrpSpPr>
            <p:grpSpPr>
              <a:xfrm>
                <a:off x="1427136" y="2590867"/>
                <a:ext cx="471171" cy="380335"/>
                <a:chOff x="5618153" y="6049087"/>
                <a:chExt cx="3960813" cy="3197225"/>
              </a:xfrm>
              <a:solidFill>
                <a:schemeClr val="tx2"/>
              </a:solidFill>
            </p:grpSpPr>
            <p:sp>
              <p:nvSpPr>
                <p:cNvPr id="307" name="Freeform 24"/>
                <p:cNvSpPr>
                  <a:spLocks noEditPoints="1"/>
                </p:cNvSpPr>
                <p:nvPr/>
              </p:nvSpPr>
              <p:spPr bwMode="auto">
                <a:xfrm>
                  <a:off x="5618153"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14" name="Oval 25"/>
                <p:cNvSpPr>
                  <a:spLocks noChangeArrowheads="1"/>
                </p:cNvSpPr>
                <p:nvPr/>
              </p:nvSpPr>
              <p:spPr bwMode="auto">
                <a:xfrm>
                  <a:off x="6769086"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15" name="Freeform 26"/>
                <p:cNvSpPr>
                  <a:spLocks noEditPoints="1"/>
                </p:cNvSpPr>
                <p:nvPr/>
              </p:nvSpPr>
              <p:spPr bwMode="auto">
                <a:xfrm>
                  <a:off x="8120057"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nvGrpSpPr>
            <p:cNvPr id="285" name="Group 284"/>
            <p:cNvGrpSpPr/>
            <p:nvPr/>
          </p:nvGrpSpPr>
          <p:grpSpPr>
            <a:xfrm>
              <a:off x="6431497" y="-408003"/>
              <a:ext cx="603676" cy="732326"/>
              <a:chOff x="1233658" y="2248829"/>
              <a:chExt cx="702735" cy="852495"/>
            </a:xfrm>
          </p:grpSpPr>
          <p:sp>
            <p:nvSpPr>
              <p:cNvPr id="298" name="TextBox 297"/>
              <p:cNvSpPr txBox="1"/>
              <p:nvPr/>
            </p:nvSpPr>
            <p:spPr>
              <a:xfrm>
                <a:off x="1233658"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99" name="Rectangle 298"/>
              <p:cNvSpPr/>
              <p:nvPr/>
            </p:nvSpPr>
            <p:spPr bwMode="auto">
              <a:xfrm>
                <a:off x="1233658" y="2435433"/>
                <a:ext cx="702735" cy="665891"/>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00" name="Group 299"/>
              <p:cNvGrpSpPr/>
              <p:nvPr/>
            </p:nvGrpSpPr>
            <p:grpSpPr>
              <a:xfrm>
                <a:off x="1338407" y="2590867"/>
                <a:ext cx="471171" cy="380335"/>
                <a:chOff x="4872269" y="6049087"/>
                <a:chExt cx="3960813" cy="3197225"/>
              </a:xfrm>
              <a:solidFill>
                <a:schemeClr val="tx2"/>
              </a:solidFill>
            </p:grpSpPr>
            <p:sp>
              <p:nvSpPr>
                <p:cNvPr id="301" name="Freeform 24"/>
                <p:cNvSpPr>
                  <a:spLocks noEditPoints="1"/>
                </p:cNvSpPr>
                <p:nvPr/>
              </p:nvSpPr>
              <p:spPr bwMode="auto">
                <a:xfrm>
                  <a:off x="4872269"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2" name="Oval 25"/>
                <p:cNvSpPr>
                  <a:spLocks noChangeArrowheads="1"/>
                </p:cNvSpPr>
                <p:nvPr/>
              </p:nvSpPr>
              <p:spPr bwMode="auto">
                <a:xfrm>
                  <a:off x="6023202"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3" name="Freeform 26"/>
                <p:cNvSpPr>
                  <a:spLocks noEditPoints="1"/>
                </p:cNvSpPr>
                <p:nvPr/>
              </p:nvSpPr>
              <p:spPr bwMode="auto">
                <a:xfrm>
                  <a:off x="7374173"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nvGrpSpPr>
            <p:cNvPr id="286" name="Group 285"/>
            <p:cNvGrpSpPr/>
            <p:nvPr/>
          </p:nvGrpSpPr>
          <p:grpSpPr>
            <a:xfrm>
              <a:off x="7066761" y="-408003"/>
              <a:ext cx="603676" cy="732325"/>
              <a:chOff x="1156020" y="2248829"/>
              <a:chExt cx="702735" cy="852494"/>
            </a:xfrm>
          </p:grpSpPr>
          <p:sp>
            <p:nvSpPr>
              <p:cNvPr id="292" name="TextBox 291"/>
              <p:cNvSpPr txBox="1"/>
              <p:nvPr/>
            </p:nvSpPr>
            <p:spPr>
              <a:xfrm>
                <a:off x="1156020"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93" name="Rectangle 292"/>
              <p:cNvSpPr/>
              <p:nvPr/>
            </p:nvSpPr>
            <p:spPr bwMode="auto">
              <a:xfrm>
                <a:off x="1156020"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94" name="Group 293"/>
              <p:cNvGrpSpPr/>
              <p:nvPr/>
            </p:nvGrpSpPr>
            <p:grpSpPr>
              <a:xfrm>
                <a:off x="1282952" y="2590867"/>
                <a:ext cx="471171" cy="380335"/>
                <a:chOff x="4406091" y="6049087"/>
                <a:chExt cx="3960813" cy="3197225"/>
              </a:xfrm>
              <a:solidFill>
                <a:schemeClr val="tx2"/>
              </a:solidFill>
            </p:grpSpPr>
            <p:sp>
              <p:nvSpPr>
                <p:cNvPr id="29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6"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sp>
        <p:nvSpPr>
          <p:cNvPr id="17" name="Rectangle 16"/>
          <p:cNvSpPr/>
          <p:nvPr/>
        </p:nvSpPr>
        <p:spPr bwMode="auto">
          <a:xfrm>
            <a:off x="6986204" y="2507987"/>
            <a:ext cx="176143" cy="138971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3" name="Rectangle 322"/>
          <p:cNvSpPr/>
          <p:nvPr/>
        </p:nvSpPr>
        <p:spPr bwMode="auto">
          <a:xfrm>
            <a:off x="6068987" y="2317903"/>
            <a:ext cx="899537" cy="1389714"/>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 name="Group 12"/>
          <p:cNvGrpSpPr/>
          <p:nvPr/>
        </p:nvGrpSpPr>
        <p:grpSpPr>
          <a:xfrm>
            <a:off x="7162348" y="1372478"/>
            <a:ext cx="4760474" cy="2528107"/>
            <a:chOff x="7306274" y="1398905"/>
            <a:chExt cx="4857309" cy="2579533"/>
          </a:xfrm>
        </p:grpSpPr>
        <p:sp>
          <p:nvSpPr>
            <p:cNvPr id="200" name="TextBox 199"/>
            <p:cNvSpPr txBox="1"/>
            <p:nvPr/>
          </p:nvSpPr>
          <p:spPr>
            <a:xfrm>
              <a:off x="7306274" y="1398905"/>
              <a:ext cx="4857309"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Windows Server containers</a:t>
              </a:r>
              <a:br>
                <a:rPr kumimoji="0" lang="en-US" sz="2000" b="1" i="0" u="none" strike="noStrike" kern="0" cap="none" spc="0" normalizeH="0" baseline="0" noProof="0" dirty="0">
                  <a:ln>
                    <a:noFill/>
                  </a:ln>
                  <a:solidFill>
                    <a:srgbClr val="0078D7"/>
                  </a:solidFill>
                  <a:effectLst/>
                  <a:uLnTx/>
                  <a:uFillTx/>
                </a:rPr>
              </a:b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Maximum speed and density</a:t>
              </a:r>
            </a:p>
          </p:txBody>
        </p:sp>
        <p:grpSp>
          <p:nvGrpSpPr>
            <p:cNvPr id="204" name="Group 203"/>
            <p:cNvGrpSpPr/>
            <p:nvPr/>
          </p:nvGrpSpPr>
          <p:grpSpPr>
            <a:xfrm>
              <a:off x="8144967" y="2305100"/>
              <a:ext cx="914295" cy="886578"/>
              <a:chOff x="5273610" y="4636644"/>
              <a:chExt cx="862105" cy="835971"/>
            </a:xfrm>
            <a:solidFill>
              <a:srgbClr val="107C10"/>
            </a:solidFill>
          </p:grpSpPr>
          <p:sp>
            <p:nvSpPr>
              <p:cNvPr id="308" name="TextBox 307"/>
              <p:cNvSpPr txBox="1"/>
              <p:nvPr/>
            </p:nvSpPr>
            <p:spPr>
              <a:xfrm>
                <a:off x="5273610" y="4636644"/>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309" name="Rectangle 30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10" name="Group 309"/>
              <p:cNvGrpSpPr/>
              <p:nvPr/>
            </p:nvGrpSpPr>
            <p:grpSpPr>
              <a:xfrm>
                <a:off x="5478283" y="4972051"/>
                <a:ext cx="462040" cy="372964"/>
                <a:chOff x="4406091" y="6049087"/>
                <a:chExt cx="3960813" cy="3197225"/>
              </a:xfrm>
              <a:grpFill/>
            </p:grpSpPr>
            <p:sp>
              <p:nvSpPr>
                <p:cNvPr id="31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31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31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05" name="Group 204"/>
            <p:cNvGrpSpPr/>
            <p:nvPr/>
          </p:nvGrpSpPr>
          <p:grpSpPr>
            <a:xfrm>
              <a:off x="9247679" y="2305101"/>
              <a:ext cx="914295" cy="886577"/>
              <a:chOff x="5273610" y="4636645"/>
              <a:chExt cx="862105" cy="835970"/>
            </a:xfrm>
            <a:solidFill>
              <a:srgbClr val="107C10"/>
            </a:solidFill>
          </p:grpSpPr>
          <p:sp>
            <p:nvSpPr>
              <p:cNvPr id="231" name="TextBox 230"/>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32" name="Rectangle 23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33" name="Group 232"/>
              <p:cNvGrpSpPr/>
              <p:nvPr/>
            </p:nvGrpSpPr>
            <p:grpSpPr>
              <a:xfrm>
                <a:off x="5478283" y="4972051"/>
                <a:ext cx="462040" cy="372964"/>
                <a:chOff x="4406091" y="6049087"/>
                <a:chExt cx="3960813" cy="3197225"/>
              </a:xfrm>
              <a:grpFill/>
            </p:grpSpPr>
            <p:sp>
              <p:nvSpPr>
                <p:cNvPr id="2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43"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4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06" name="Group 205"/>
            <p:cNvGrpSpPr/>
            <p:nvPr/>
          </p:nvGrpSpPr>
          <p:grpSpPr>
            <a:xfrm>
              <a:off x="10401369" y="2305101"/>
              <a:ext cx="914295" cy="886577"/>
              <a:chOff x="5273610" y="4636645"/>
              <a:chExt cx="862105" cy="835970"/>
            </a:xfrm>
            <a:solidFill>
              <a:srgbClr val="107C10"/>
            </a:solidFill>
          </p:grpSpPr>
          <p:sp>
            <p:nvSpPr>
              <p:cNvPr id="225" name="TextBox 224"/>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26" name="Rectangle 22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27" name="Group 226"/>
              <p:cNvGrpSpPr/>
              <p:nvPr/>
            </p:nvGrpSpPr>
            <p:grpSpPr>
              <a:xfrm>
                <a:off x="5478283" y="4972051"/>
                <a:ext cx="462040" cy="372964"/>
                <a:chOff x="4406091" y="6049087"/>
                <a:chExt cx="3960813" cy="3197225"/>
              </a:xfrm>
              <a:grpFill/>
            </p:grpSpPr>
            <p:sp>
              <p:nvSpPr>
                <p:cNvPr id="22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2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3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18" name="Group 217"/>
            <p:cNvGrpSpPr/>
            <p:nvPr/>
          </p:nvGrpSpPr>
          <p:grpSpPr>
            <a:xfrm>
              <a:off x="8133879" y="3290582"/>
              <a:ext cx="3202099" cy="517548"/>
              <a:chOff x="838857" y="5499257"/>
              <a:chExt cx="2117017" cy="488005"/>
            </a:xfrm>
          </p:grpSpPr>
          <p:sp>
            <p:nvSpPr>
              <p:cNvPr id="223" name="Rectangle 222"/>
              <p:cNvSpPr/>
              <p:nvPr/>
            </p:nvSpPr>
            <p:spPr bwMode="auto">
              <a:xfrm>
                <a:off x="1182404" y="5499260"/>
                <a:ext cx="1773470"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224" name="Rectangle 223"/>
              <p:cNvSpPr/>
              <p:nvPr/>
            </p:nvSpPr>
            <p:spPr bwMode="auto">
              <a:xfrm>
                <a:off x="838857" y="5499257"/>
                <a:ext cx="345793"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90" name="Freeform 73"/>
            <p:cNvSpPr>
              <a:spLocks noChangeAspect="1" noEditPoints="1"/>
            </p:cNvSpPr>
            <p:nvPr/>
          </p:nvSpPr>
          <p:spPr bwMode="black">
            <a:xfrm>
              <a:off x="8274731" y="3430028"/>
              <a:ext cx="236757" cy="238651"/>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207" name="Picture 2" descr="https://developer.ibm.com/bluemix/wp-content/uploads/sites/20/2015/04/docker-100275159-or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16" y="3056895"/>
            <a:ext cx="609915" cy="53823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12" name="Picture 2" descr="Image result for windows server 2016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3863" y="192833"/>
            <a:ext cx="1289263" cy="57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42" presetClass="path" presetSubtype="0" accel="50000" decel="50000" fill="hold" nodeType="withEffect">
                                  <p:stCondLst>
                                    <p:cond delay="0"/>
                                  </p:stCondLst>
                                  <p:childTnLst>
                                    <p:animMotion origin="layout" path="M 0.32716 -0.11393 L 0.3264 -0.24648 " pathEditMode="relative" rAng="0" ptsTypes="AA">
                                      <p:cBhvr>
                                        <p:cTn id="9" dur="1000" fill="hold"/>
                                        <p:tgtEl>
                                          <p:spTgt spid="3"/>
                                        </p:tgtEl>
                                        <p:attrNameLst>
                                          <p:attrName>ppt_x</p:attrName>
                                          <p:attrName>ppt_y</p:attrName>
                                        </p:attrNameLst>
                                      </p:cBhvr>
                                      <p:rCtr x="-38" y="-6627"/>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par>
                                <p:cTn id="15" presetID="42" presetClass="path" presetSubtype="0" accel="50000" decel="50000" fill="hold" nodeType="withEffect">
                                  <p:stCondLst>
                                    <p:cond delay="0"/>
                                  </p:stCondLst>
                                  <p:childTnLst>
                                    <p:animMotion origin="layout" path="M 0.20909 -0.06173 L 0.2073 -0.19428 " pathEditMode="relative" rAng="0" ptsTypes="AA">
                                      <p:cBhvr>
                                        <p:cTn id="16" dur="1000" fill="hold"/>
                                        <p:tgtEl>
                                          <p:spTgt spid="5"/>
                                        </p:tgtEl>
                                        <p:attrNameLst>
                                          <p:attrName>ppt_x</p:attrName>
                                          <p:attrName>ppt_y</p:attrName>
                                        </p:attrNameLst>
                                      </p:cBhvr>
                                      <p:rCtr x="-89" y="-6627"/>
                                    </p:animMotion>
                                  </p:childTnLst>
                                </p:cTn>
                              </p:par>
                              <p:par>
                                <p:cTn id="17" presetID="42" presetClass="path" presetSubtype="0" accel="50000" decel="50000" fill="hold" nodeType="withEffect">
                                  <p:stCondLst>
                                    <p:cond delay="0"/>
                                  </p:stCondLst>
                                  <p:childTnLst>
                                    <p:animMotion origin="layout" path="M 0.3264 -0.24648 L 0.20896 -0.19473 " pathEditMode="relative" rAng="0" ptsTypes="AA">
                                      <p:cBhvr>
                                        <p:cTn id="18" dur="1000" fill="hold"/>
                                        <p:tgtEl>
                                          <p:spTgt spid="3"/>
                                        </p:tgtEl>
                                        <p:attrNameLst>
                                          <p:attrName>ppt_x</p:attrName>
                                          <p:attrName>ppt_y</p:attrName>
                                        </p:attrNameLst>
                                      </p:cBhvr>
                                      <p:rCtr x="-5872" y="2587"/>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20896 -0.19473 L 0.20883 -0.00385 " pathEditMode="relative" rAng="0" ptsTypes="AA">
                                      <p:cBhvr>
                                        <p:cTn id="22" dur="1000" fill="hold"/>
                                        <p:tgtEl>
                                          <p:spTgt spid="3"/>
                                        </p:tgtEl>
                                        <p:attrNameLst>
                                          <p:attrName>ppt_x</p:attrName>
                                          <p:attrName>ppt_y</p:attrName>
                                        </p:attrNameLst>
                                      </p:cBhvr>
                                      <p:rCtr x="-13" y="9532"/>
                                    </p:animMotion>
                                  </p:childTnLst>
                                </p:cTn>
                              </p:par>
                              <p:par>
                                <p:cTn id="23" presetID="42" presetClass="path" presetSubtype="0" accel="50000" decel="50000" fill="hold" nodeType="withEffect">
                                  <p:stCondLst>
                                    <p:cond delay="0"/>
                                  </p:stCondLst>
                                  <p:childTnLst>
                                    <p:animMotion origin="layout" path="M 0.2073 -0.19428 L 0.20883 -0.00295 " pathEditMode="relative" rAng="0" ptsTypes="AA">
                                      <p:cBhvr>
                                        <p:cTn id="24" dur="1000" fill="hold"/>
                                        <p:tgtEl>
                                          <p:spTgt spid="5"/>
                                        </p:tgtEl>
                                        <p:attrNameLst>
                                          <p:attrName>ppt_x</p:attrName>
                                          <p:attrName>ppt_y</p:attrName>
                                        </p:attrNameLst>
                                      </p:cBhvr>
                                      <p:rCtr x="77" y="9555"/>
                                    </p:animMotion>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par>
                                <p:cTn id="29" presetID="42" presetClass="path" presetSubtype="0" accel="50000" decel="50000" fill="hold" nodeType="withEffect">
                                  <p:stCondLst>
                                    <p:cond delay="0"/>
                                  </p:stCondLst>
                                  <p:childTnLst>
                                    <p:animMotion origin="layout" path="M 0.18598 0.08624 L 0.18573 0.00045 " pathEditMode="relative" rAng="0" ptsTypes="AA">
                                      <p:cBhvr>
                                        <p:cTn id="30" dur="1000" fill="hold"/>
                                        <p:tgtEl>
                                          <p:spTgt spid="7"/>
                                        </p:tgtEl>
                                        <p:attrNameLst>
                                          <p:attrName>ppt_x</p:attrName>
                                          <p:attrName>ppt_y</p:attrName>
                                        </p:attrNameLst>
                                      </p:cBhvr>
                                      <p:rCtr x="-13" y="-4290"/>
                                    </p:animMotion>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9"/>
                                        </p:tgtEl>
                                        <p:attrNameLst>
                                          <p:attrName>style.visibility</p:attrName>
                                        </p:attrNameLst>
                                      </p:cBhvr>
                                      <p:to>
                                        <p:strVal val="visible"/>
                                      </p:to>
                                    </p:set>
                                    <p:animEffect transition="in" filter="fade">
                                      <p:cBhvr>
                                        <p:cTn id="36" dur="1000"/>
                                        <p:tgtEl>
                                          <p:spTgt spid="199"/>
                                        </p:tgtEl>
                                      </p:cBhvr>
                                    </p:animEffect>
                                  </p:childTnLst>
                                </p:cTn>
                              </p:par>
                              <p:par>
                                <p:cTn id="37" presetID="42" presetClass="path" presetSubtype="0" accel="50000" decel="50000" fill="hold" grpId="1" nodeType="withEffect">
                                  <p:stCondLst>
                                    <p:cond delay="0"/>
                                  </p:stCondLst>
                                  <p:childTnLst>
                                    <p:animMotion origin="layout" path="M 0.20858 0.13709 L 0.20858 0.00023 " pathEditMode="relative" rAng="0" ptsTypes="AA">
                                      <p:cBhvr>
                                        <p:cTn id="38" dur="1000" fill="hold"/>
                                        <p:tgtEl>
                                          <p:spTgt spid="199"/>
                                        </p:tgtEl>
                                        <p:attrNameLst>
                                          <p:attrName>ppt_x</p:attrName>
                                          <p:attrName>ppt_y</p:attrName>
                                        </p:attrNameLst>
                                      </p:cBhvr>
                                      <p:rCtr x="0" y="-6854"/>
                                    </p:animMotion>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1000"/>
                                        <p:tgtEl>
                                          <p:spTgt spid="8"/>
                                        </p:tgtEl>
                                      </p:cBhvr>
                                    </p:animEffect>
                                    <p:set>
                                      <p:cBhvr>
                                        <p:cTn id="43" dur="1" fill="hold">
                                          <p:stCondLst>
                                            <p:cond delay="999"/>
                                          </p:stCondLst>
                                        </p:cTn>
                                        <p:tgtEl>
                                          <p:spTgt spid="8"/>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childTnLst>
                                </p:cTn>
                              </p:par>
                              <p:par>
                                <p:cTn id="47" presetID="42" presetClass="path" presetSubtype="0" accel="50000" decel="50000" fill="hold" nodeType="withEffect">
                                  <p:stCondLst>
                                    <p:cond delay="0"/>
                                  </p:stCondLst>
                                  <p:childTnLst>
                                    <p:animMotion origin="layout" path="M 0.18662 0.08852 L 0.18662 0.00091 " pathEditMode="relative" rAng="0" ptsTypes="AA">
                                      <p:cBhvr>
                                        <p:cTn id="48" dur="1000" fill="hold"/>
                                        <p:tgtEl>
                                          <p:spTgt spid="10"/>
                                        </p:tgtEl>
                                        <p:attrNameLst>
                                          <p:attrName>ppt_x</p:attrName>
                                          <p:attrName>ppt_y</p:attrName>
                                        </p:attrNameLst>
                                      </p:cBhvr>
                                      <p:rCtr x="0" y="-4380"/>
                                    </p:animMotion>
                                  </p:childTnLst>
                                </p:cTn>
                              </p:par>
                              <p:par>
                                <p:cTn id="49" presetID="10"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animEffect transition="in" filter="fade">
                                      <p:cBhvr>
                                        <p:cTn id="51" dur="500"/>
                                        <p:tgtEl>
                                          <p:spTgt spid="20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childTnLst>
                                </p:cTn>
                              </p:par>
                              <p:par>
                                <p:cTn id="57" presetID="42" presetClass="path" presetSubtype="0" accel="50000" decel="50000" fill="hold" nodeType="withEffect">
                                  <p:stCondLst>
                                    <p:cond delay="0"/>
                                  </p:stCondLst>
                                  <p:childTnLst>
                                    <p:animMotion origin="layout" path="M 0.18599 0.08625 L 0.18599 -0.00227 " pathEditMode="relative" rAng="0" ptsTypes="AA">
                                      <p:cBhvr>
                                        <p:cTn id="58" dur="1000" fill="hold"/>
                                        <p:tgtEl>
                                          <p:spTgt spid="12"/>
                                        </p:tgtEl>
                                        <p:attrNameLst>
                                          <p:attrName>ppt_x</p:attrName>
                                          <p:attrName>ppt_y</p:attrName>
                                        </p:attrNameLst>
                                      </p:cBhvr>
                                      <p:rCtr x="0" y="-4426"/>
                                    </p:animMotion>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nodeType="clickEffect">
                                  <p:stCondLst>
                                    <p:cond delay="0"/>
                                  </p:stCondLst>
                                  <p:childTnLst>
                                    <p:animMotion origin="layout" path="M 0.20883 -0.00295 L 3.20654E-6 -2.84158E-6 " pathEditMode="relative" rAng="0" ptsTypes="AA">
                                      <p:cBhvr>
                                        <p:cTn id="62" dur="1000" fill="hold"/>
                                        <p:tgtEl>
                                          <p:spTgt spid="5"/>
                                        </p:tgtEl>
                                        <p:attrNameLst>
                                          <p:attrName>ppt_x</p:attrName>
                                          <p:attrName>ppt_y</p:attrName>
                                        </p:attrNameLst>
                                      </p:cBhvr>
                                      <p:rCtr x="-10442" y="136"/>
                                    </p:animMotion>
                                  </p:childTnLst>
                                </p:cTn>
                              </p:par>
                              <p:par>
                                <p:cTn id="63" presetID="42" presetClass="path" presetSubtype="0" accel="50000" decel="50000" fill="hold" nodeType="withEffect">
                                  <p:stCondLst>
                                    <p:cond delay="0"/>
                                  </p:stCondLst>
                                  <p:childTnLst>
                                    <p:animMotion origin="layout" path="M 0.20883 -0.00385 L -3.52055E-6 7.98911E-7 " pathEditMode="relative" rAng="0" ptsTypes="AA">
                                      <p:cBhvr>
                                        <p:cTn id="64" dur="1000" fill="hold"/>
                                        <p:tgtEl>
                                          <p:spTgt spid="3"/>
                                        </p:tgtEl>
                                        <p:attrNameLst>
                                          <p:attrName>ppt_x</p:attrName>
                                          <p:attrName>ppt_y</p:attrName>
                                        </p:attrNameLst>
                                      </p:cBhvr>
                                      <p:rCtr x="-10314" y="250"/>
                                    </p:animMotion>
                                  </p:childTnLst>
                                </p:cTn>
                              </p:par>
                              <p:par>
                                <p:cTn id="65" presetID="42" presetClass="path" presetSubtype="0" accel="50000" decel="50000" fill="hold" nodeType="withEffect">
                                  <p:stCondLst>
                                    <p:cond delay="0"/>
                                  </p:stCondLst>
                                  <p:childTnLst>
                                    <p:animMotion origin="layout" path="M 0.18573 0.00045 L -0.01162 0.00045 " pathEditMode="relative" rAng="0" ptsTypes="AA">
                                      <p:cBhvr>
                                        <p:cTn id="66" dur="1000" fill="hold"/>
                                        <p:tgtEl>
                                          <p:spTgt spid="7"/>
                                        </p:tgtEl>
                                        <p:attrNameLst>
                                          <p:attrName>ppt_x</p:attrName>
                                          <p:attrName>ppt_y</p:attrName>
                                        </p:attrNameLst>
                                      </p:cBhvr>
                                      <p:rCtr x="-9867" y="0"/>
                                    </p:animMotion>
                                  </p:childTnLst>
                                </p:cTn>
                              </p:par>
                              <p:par>
                                <p:cTn id="67" presetID="42" presetClass="path" presetSubtype="0" accel="50000" decel="50000" fill="hold" nodeType="withEffect">
                                  <p:stCondLst>
                                    <p:cond delay="0"/>
                                  </p:stCondLst>
                                  <p:childTnLst>
                                    <p:animMotion origin="layout" path="M 0.18662 0.00091 L -0.01162 0.00091 " pathEditMode="relative" rAng="0" ptsTypes="AA">
                                      <p:cBhvr>
                                        <p:cTn id="68" dur="1000" fill="hold"/>
                                        <p:tgtEl>
                                          <p:spTgt spid="10"/>
                                        </p:tgtEl>
                                        <p:attrNameLst>
                                          <p:attrName>ppt_x</p:attrName>
                                          <p:attrName>ppt_y</p:attrName>
                                        </p:attrNameLst>
                                      </p:cBhvr>
                                      <p:rCtr x="-9918" y="0"/>
                                    </p:animMotion>
                                  </p:childTnLst>
                                </p:cTn>
                              </p:par>
                              <p:par>
                                <p:cTn id="69" presetID="42" presetClass="path" presetSubtype="0" accel="50000" decel="50000" fill="hold" nodeType="withEffect">
                                  <p:stCondLst>
                                    <p:cond delay="0"/>
                                  </p:stCondLst>
                                  <p:childTnLst>
                                    <p:animMotion origin="layout" path="M 0.18599 -0.00227 L -0.01621 -0.0025 " pathEditMode="relative" rAng="0" ptsTypes="AA">
                                      <p:cBhvr>
                                        <p:cTn id="70" dur="1000" fill="hold"/>
                                        <p:tgtEl>
                                          <p:spTgt spid="12"/>
                                        </p:tgtEl>
                                        <p:attrNameLst>
                                          <p:attrName>ppt_x</p:attrName>
                                          <p:attrName>ppt_y</p:attrName>
                                        </p:attrNameLst>
                                      </p:cBhvr>
                                      <p:rCtr x="-10110" y="-23"/>
                                    </p:animMotion>
                                  </p:childTnLst>
                                </p:cTn>
                              </p:par>
                              <p:par>
                                <p:cTn id="71" presetID="42" presetClass="path" presetSubtype="0" accel="50000" decel="50000" fill="hold" grpId="2" nodeType="withEffect">
                                  <p:stCondLst>
                                    <p:cond delay="0"/>
                                  </p:stCondLst>
                                  <p:childTnLst>
                                    <p:animMotion origin="layout" path="M 0.20858 0.00023 L -3.25249E-6 0.00023 " pathEditMode="relative" rAng="0" ptsTypes="AA">
                                      <p:cBhvr>
                                        <p:cTn id="72" dur="1000" fill="hold"/>
                                        <p:tgtEl>
                                          <p:spTgt spid="199"/>
                                        </p:tgtEl>
                                        <p:attrNameLst>
                                          <p:attrName>ppt_x</p:attrName>
                                          <p:attrName>ppt_y</p:attrName>
                                        </p:attrNameLst>
                                      </p:cBhvr>
                                      <p:rCtr x="-10429" y="0"/>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3"/>
                                        </p:tgtEl>
                                        <p:attrNameLst>
                                          <p:attrName>style.visibility</p:attrName>
                                        </p:attrNameLst>
                                      </p:cBhvr>
                                      <p:to>
                                        <p:strVal val="visible"/>
                                      </p:to>
                                    </p:set>
                                    <p:animEffect transition="in" filter="fade">
                                      <p:cBhvr>
                                        <p:cTn id="85" dur="500"/>
                                        <p:tgtEl>
                                          <p:spTgt spid="3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199" grpId="1" animBg="1"/>
      <p:bldP spid="199" grpId="2" animBg="1"/>
      <p:bldP spid="17" grpId="0" animBg="1"/>
      <p:bldP spid="3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 to containers</a:t>
            </a:r>
          </a:p>
        </p:txBody>
      </p:sp>
      <p:grpSp>
        <p:nvGrpSpPr>
          <p:cNvPr id="4" name="Group 3" descr="The diagram has three boxes across the top of the slide, labeled App 1, App 2, and App 3. Below each App box is another box labeled Binaries/libraries. Below the three Binaries/libraries boxes is a large box labeled Container Engine. Below that are three large boxes labeled Operating system, VM, and Hardware, respectively.&#10;&#10;">
            <a:extLst>
              <a:ext uri="{FF2B5EF4-FFF2-40B4-BE49-F238E27FC236}">
                <a16:creationId xmlns:a16="http://schemas.microsoft.com/office/drawing/2014/main" id="{100CA4D8-9E59-4994-95BF-25F586B291CD}"/>
              </a:ext>
            </a:extLst>
          </p:cNvPr>
          <p:cNvGrpSpPr/>
          <p:nvPr/>
        </p:nvGrpSpPr>
        <p:grpSpPr>
          <a:xfrm>
            <a:off x="2162020" y="975360"/>
            <a:ext cx="8221500" cy="5454518"/>
            <a:chOff x="638020" y="975360"/>
            <a:chExt cx="8221500" cy="5454518"/>
          </a:xfrm>
        </p:grpSpPr>
        <p:sp>
          <p:nvSpPr>
            <p:cNvPr id="5" name="Rectangle 4"/>
            <p:cNvSpPr/>
            <p:nvPr/>
          </p:nvSpPr>
          <p:spPr bwMode="auto">
            <a:xfrm>
              <a:off x="638020" y="5604244"/>
              <a:ext cx="8209280" cy="825634"/>
            </a:xfrm>
            <a:prstGeom prst="rect">
              <a:avLst/>
            </a:prstGeom>
            <a:solidFill>
              <a:schemeClr val="accent3">
                <a:lumMod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sz="2800" b="1" dirty="0">
                <a:solidFill>
                  <a:srgbClr val="FFFFFF"/>
                </a:solidFill>
                <a:latin typeface="Segoe UI" panose="020B0502040204020203" pitchFamily="34" charset="0"/>
                <a:cs typeface="Segoe UI" panose="020B0502040204020203" pitchFamily="34" charset="0"/>
              </a:endParaRPr>
            </a:p>
            <a:p>
              <a:pPr algn="ctr" eaLnBrk="0" fontAlgn="base" hangingPunct="0">
                <a:spcBef>
                  <a:spcPct val="0"/>
                </a:spcBef>
                <a:spcAft>
                  <a:spcPct val="0"/>
                </a:spcAft>
              </a:pPr>
              <a:endParaRPr lang="en-US" sz="2800" b="1" dirty="0">
                <a:solidFill>
                  <a:srgbClr val="FFFFFF"/>
                </a:solidFill>
                <a:latin typeface="Segoe UI" panose="020B0502040204020203" pitchFamily="34" charset="0"/>
                <a:cs typeface="Segoe UI" panose="020B0502040204020203" pitchFamily="34" charset="0"/>
              </a:endParaRPr>
            </a:p>
            <a:p>
              <a:pPr algn="ctr" eaLnBrk="0" fontAlgn="base" hangingPunct="0">
                <a:spcBef>
                  <a:spcPct val="0"/>
                </a:spcBef>
                <a:spcAft>
                  <a:spcPct val="0"/>
                </a:spcAft>
              </a:pPr>
              <a:r>
                <a:rPr lang="en-US" sz="2800" b="1" dirty="0">
                  <a:solidFill>
                    <a:srgbClr val="FFFFFF"/>
                  </a:solidFill>
                  <a:latin typeface="Segoe UI" panose="020B0502040204020203" pitchFamily="34" charset="0"/>
                  <a:cs typeface="Segoe UI" panose="020B0502040204020203" pitchFamily="34" charset="0"/>
                </a:rPr>
                <a:t>Hardware</a:t>
              </a:r>
            </a:p>
            <a:p>
              <a:pPr algn="ctr" eaLnBrk="0" fontAlgn="base" hangingPunct="0">
                <a:spcBef>
                  <a:spcPct val="0"/>
                </a:spcBef>
                <a:spcAft>
                  <a:spcPct val="0"/>
                </a:spcAft>
              </a:pPr>
              <a:endParaRPr lang="en-US" sz="2800" b="1" dirty="0">
                <a:solidFill>
                  <a:srgbClr val="FFFFFF"/>
                </a:solidFill>
                <a:latin typeface="Segoe UI" panose="020B0502040204020203" pitchFamily="34" charset="0"/>
                <a:cs typeface="Segoe UI" panose="020B0502040204020203" pitchFamily="34" charset="0"/>
              </a:endParaRPr>
            </a:p>
            <a:p>
              <a:pPr algn="ctr" eaLnBrk="0" fontAlgn="base" hangingPunct="0">
                <a:spcBef>
                  <a:spcPct val="0"/>
                </a:spcBef>
                <a:spcAft>
                  <a:spcPct val="0"/>
                </a:spcAft>
              </a:pPr>
              <a:endParaRPr lang="en-US" sz="2800" b="1" dirty="0">
                <a:solidFill>
                  <a:srgbClr val="FFFFFF"/>
                </a:solidFill>
                <a:latin typeface="Segoe UI" panose="020B0502040204020203" pitchFamily="34" charset="0"/>
                <a:cs typeface="Segoe UI" panose="020B0502040204020203" pitchFamily="34" charset="0"/>
              </a:endParaRPr>
            </a:p>
          </p:txBody>
        </p:sp>
        <p:sp>
          <p:nvSpPr>
            <p:cNvPr id="6" name="Rectangle 5"/>
            <p:cNvSpPr/>
            <p:nvPr/>
          </p:nvSpPr>
          <p:spPr bwMode="auto">
            <a:xfrm>
              <a:off x="650240" y="975360"/>
              <a:ext cx="2438400" cy="772160"/>
            </a:xfrm>
            <a:prstGeom prst="rect">
              <a:avLst/>
            </a:prstGeom>
            <a:solidFill>
              <a:srgbClr val="92D05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rgbClr val="FFFFFF"/>
                  </a:solidFill>
                  <a:latin typeface="Segoe UI" panose="020B0502040204020203" pitchFamily="34" charset="0"/>
                  <a:cs typeface="Segoe UI" panose="020B0502040204020203" pitchFamily="34" charset="0"/>
                </a:rPr>
                <a:t>App 1</a:t>
              </a:r>
            </a:p>
          </p:txBody>
        </p:sp>
        <p:sp>
          <p:nvSpPr>
            <p:cNvPr id="7" name="Rectangle 6"/>
            <p:cNvSpPr/>
            <p:nvPr/>
          </p:nvSpPr>
          <p:spPr bwMode="auto">
            <a:xfrm>
              <a:off x="3545840" y="975360"/>
              <a:ext cx="2438400" cy="772160"/>
            </a:xfrm>
            <a:prstGeom prst="rect">
              <a:avLst/>
            </a:prstGeom>
            <a:solidFill>
              <a:srgbClr val="FFC00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rgbClr val="FFFFFF"/>
                  </a:solidFill>
                  <a:latin typeface="Segoe UI" panose="020B0502040204020203" pitchFamily="34" charset="0"/>
                  <a:cs typeface="Segoe UI" panose="020B0502040204020203" pitchFamily="34" charset="0"/>
                </a:rPr>
                <a:t>App 2</a:t>
              </a:r>
            </a:p>
          </p:txBody>
        </p:sp>
        <p:sp>
          <p:nvSpPr>
            <p:cNvPr id="8" name="Rectangle 7"/>
            <p:cNvSpPr/>
            <p:nvPr/>
          </p:nvSpPr>
          <p:spPr bwMode="auto">
            <a:xfrm>
              <a:off x="6421120" y="975360"/>
              <a:ext cx="2438400" cy="772160"/>
            </a:xfrm>
            <a:prstGeom prst="rect">
              <a:avLst/>
            </a:prstGeom>
            <a:solidFill>
              <a:srgbClr val="FF000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rgbClr val="FFFFFF"/>
                  </a:solidFill>
                  <a:latin typeface="Segoe UI" panose="020B0502040204020203" pitchFamily="34" charset="0"/>
                  <a:cs typeface="Segoe UI" panose="020B0502040204020203" pitchFamily="34" charset="0"/>
                </a:rPr>
                <a:t>App 3</a:t>
              </a:r>
            </a:p>
          </p:txBody>
        </p:sp>
        <p:sp>
          <p:nvSpPr>
            <p:cNvPr id="9" name="Rectangle 8"/>
            <p:cNvSpPr/>
            <p:nvPr/>
          </p:nvSpPr>
          <p:spPr bwMode="auto">
            <a:xfrm>
              <a:off x="650240" y="1899920"/>
              <a:ext cx="2438400" cy="772160"/>
            </a:xfrm>
            <a:prstGeom prst="rect">
              <a:avLst/>
            </a:prstGeom>
            <a:solidFill>
              <a:srgbClr val="92D05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r>
                <a:rPr lang="en-US" sz="2200" b="1" dirty="0">
                  <a:solidFill>
                    <a:srgbClr val="FFFFFF"/>
                  </a:solidFill>
                  <a:latin typeface="Segoe UI" panose="020B0502040204020203" pitchFamily="34" charset="0"/>
                  <a:cs typeface="Segoe UI" panose="020B0502040204020203" pitchFamily="34" charset="0"/>
                </a:rPr>
                <a:t>Binaries/libraries</a:t>
              </a:r>
            </a:p>
          </p:txBody>
        </p:sp>
        <p:sp>
          <p:nvSpPr>
            <p:cNvPr id="10" name="Rectangle 9"/>
            <p:cNvSpPr/>
            <p:nvPr/>
          </p:nvSpPr>
          <p:spPr bwMode="auto">
            <a:xfrm>
              <a:off x="3545840" y="1899920"/>
              <a:ext cx="2438400" cy="772160"/>
            </a:xfrm>
            <a:prstGeom prst="rect">
              <a:avLst/>
            </a:prstGeom>
            <a:solidFill>
              <a:srgbClr val="FFC00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r>
                <a:rPr lang="en-US" sz="2200" b="1" dirty="0">
                  <a:solidFill>
                    <a:srgbClr val="FFFFFF"/>
                  </a:solidFill>
                  <a:latin typeface="Segoe UI" panose="020B0502040204020203" pitchFamily="34" charset="0"/>
                  <a:cs typeface="Segoe UI" panose="020B0502040204020203" pitchFamily="34" charset="0"/>
                </a:rPr>
                <a:t>Binaries/libraries</a:t>
              </a:r>
            </a:p>
          </p:txBody>
        </p:sp>
        <p:sp>
          <p:nvSpPr>
            <p:cNvPr id="11" name="Rectangle 10"/>
            <p:cNvSpPr/>
            <p:nvPr/>
          </p:nvSpPr>
          <p:spPr bwMode="auto">
            <a:xfrm>
              <a:off x="6421120" y="1899920"/>
              <a:ext cx="2438400" cy="772160"/>
            </a:xfrm>
            <a:prstGeom prst="rect">
              <a:avLst/>
            </a:prstGeom>
            <a:solidFill>
              <a:srgbClr val="FF000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r>
                <a:rPr lang="en-US" sz="2200" b="1" dirty="0">
                  <a:solidFill>
                    <a:srgbClr val="FFFFFF"/>
                  </a:solidFill>
                  <a:latin typeface="Segoe UI" panose="020B0502040204020203" pitchFamily="34" charset="0"/>
                  <a:cs typeface="Segoe UI" panose="020B0502040204020203" pitchFamily="34" charset="0"/>
                </a:rPr>
                <a:t>Binaries/libraries</a:t>
              </a:r>
            </a:p>
          </p:txBody>
        </p:sp>
        <p:sp>
          <p:nvSpPr>
            <p:cNvPr id="12" name="Rectangle 11"/>
            <p:cNvSpPr/>
            <p:nvPr/>
          </p:nvSpPr>
          <p:spPr bwMode="auto">
            <a:xfrm>
              <a:off x="650240" y="2865120"/>
              <a:ext cx="8209280" cy="711200"/>
            </a:xfrm>
            <a:prstGeom prst="rect">
              <a:avLst/>
            </a:prstGeom>
            <a:solidFill>
              <a:srgbClr val="569AD2"/>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rgbClr val="FFFFFF"/>
                  </a:solidFill>
                  <a:latin typeface="Segoe UI" panose="020B0502040204020203" pitchFamily="34" charset="0"/>
                  <a:cs typeface="Segoe UI" panose="020B0502040204020203" pitchFamily="34" charset="0"/>
                </a:rPr>
                <a:t>Container engine</a:t>
              </a:r>
            </a:p>
          </p:txBody>
        </p:sp>
        <p:sp>
          <p:nvSpPr>
            <p:cNvPr id="13" name="Rectangle 12"/>
            <p:cNvSpPr/>
            <p:nvPr/>
          </p:nvSpPr>
          <p:spPr bwMode="auto">
            <a:xfrm>
              <a:off x="638020" y="3769360"/>
              <a:ext cx="8209280" cy="711200"/>
            </a:xfrm>
            <a:prstGeom prst="rect">
              <a:avLst/>
            </a:prstGeom>
            <a:solidFill>
              <a:schemeClr val="accent3">
                <a:lumMod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rgbClr val="FFFFFF"/>
                  </a:solidFill>
                  <a:latin typeface="Segoe UI" panose="020B0502040204020203" pitchFamily="34" charset="0"/>
                  <a:cs typeface="Segoe UI" panose="020B0502040204020203" pitchFamily="34" charset="0"/>
                </a:rPr>
                <a:t>Operating system</a:t>
              </a:r>
            </a:p>
          </p:txBody>
        </p:sp>
        <p:sp>
          <p:nvSpPr>
            <p:cNvPr id="14" name="Rectangle 13"/>
            <p:cNvSpPr/>
            <p:nvPr/>
          </p:nvSpPr>
          <p:spPr bwMode="auto">
            <a:xfrm>
              <a:off x="650240" y="4612640"/>
              <a:ext cx="8209280" cy="825634"/>
            </a:xfrm>
            <a:prstGeom prst="rect">
              <a:avLst/>
            </a:prstGeom>
            <a:solidFill>
              <a:schemeClr val="accent3">
                <a:lumMod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sz="2800" b="1" dirty="0">
                <a:solidFill>
                  <a:srgbClr val="FFFFFF"/>
                </a:solidFill>
                <a:latin typeface="Segoe UI" panose="020B0502040204020203" pitchFamily="34" charset="0"/>
                <a:cs typeface="Segoe UI" panose="020B0502040204020203" pitchFamily="34" charset="0"/>
              </a:endParaRPr>
            </a:p>
            <a:p>
              <a:pPr algn="ctr" eaLnBrk="0" fontAlgn="base" hangingPunct="0">
                <a:spcBef>
                  <a:spcPct val="0"/>
                </a:spcBef>
                <a:spcAft>
                  <a:spcPct val="0"/>
                </a:spcAft>
              </a:pPr>
              <a:endParaRPr lang="en-US" sz="2800" b="1" dirty="0">
                <a:solidFill>
                  <a:srgbClr val="FFFFFF"/>
                </a:solidFill>
                <a:latin typeface="Segoe UI" panose="020B0502040204020203" pitchFamily="34" charset="0"/>
                <a:cs typeface="Segoe UI" panose="020B0502040204020203" pitchFamily="34" charset="0"/>
              </a:endParaRPr>
            </a:p>
            <a:p>
              <a:pPr algn="ctr" eaLnBrk="0" fontAlgn="base" hangingPunct="0">
                <a:spcBef>
                  <a:spcPct val="0"/>
                </a:spcBef>
                <a:spcAft>
                  <a:spcPct val="0"/>
                </a:spcAft>
              </a:pPr>
              <a:r>
                <a:rPr lang="en-US" sz="2800" b="1" dirty="0">
                  <a:solidFill>
                    <a:srgbClr val="FFFFFF"/>
                  </a:solidFill>
                  <a:latin typeface="Segoe UI" panose="020B0502040204020203" pitchFamily="34" charset="0"/>
                  <a:cs typeface="Segoe UI" panose="020B0502040204020203" pitchFamily="34" charset="0"/>
                </a:rPr>
                <a:t>VM</a:t>
              </a:r>
            </a:p>
            <a:p>
              <a:pPr algn="ctr" eaLnBrk="0" fontAlgn="base" hangingPunct="0">
                <a:spcBef>
                  <a:spcPct val="0"/>
                </a:spcBef>
                <a:spcAft>
                  <a:spcPct val="0"/>
                </a:spcAft>
              </a:pPr>
              <a:endParaRPr lang="en-US" sz="2800" b="1" dirty="0">
                <a:solidFill>
                  <a:srgbClr val="FFFFFF"/>
                </a:solidFill>
                <a:latin typeface="Segoe UI" panose="020B0502040204020203" pitchFamily="34" charset="0"/>
                <a:cs typeface="Segoe UI" panose="020B0502040204020203" pitchFamily="34" charset="0"/>
              </a:endParaRPr>
            </a:p>
            <a:p>
              <a:pPr algn="ctr" eaLnBrk="0" fontAlgn="base" hangingPunct="0">
                <a:spcBef>
                  <a:spcPct val="0"/>
                </a:spcBef>
                <a:spcAft>
                  <a:spcPct val="0"/>
                </a:spcAft>
              </a:pPr>
              <a:endParaRPr lang="en-US" sz="2800" b="1" dirty="0">
                <a:solidFill>
                  <a:srgbClr val="FFFFFF"/>
                </a:solidFill>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3748940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 to Docker</a:t>
            </a:r>
          </a:p>
        </p:txBody>
      </p:sp>
      <p:sp>
        <p:nvSpPr>
          <p:cNvPr id="4" name="Content Placeholder 2"/>
          <p:cNvSpPr txBox="1">
            <a:spLocks/>
          </p:cNvSpPr>
          <p:nvPr/>
        </p:nvSpPr>
        <p:spPr>
          <a:xfrm>
            <a:off x="1982788" y="887403"/>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b="1" kern="0" dirty="0">
                <a:solidFill>
                  <a:srgbClr val="000000"/>
                </a:solidFill>
              </a:rPr>
              <a:t>Docker terminology:</a:t>
            </a:r>
          </a:p>
          <a:p>
            <a:pPr lvl="1"/>
            <a:r>
              <a:rPr lang="en-US" b="1" kern="0" dirty="0">
                <a:solidFill>
                  <a:srgbClr val="000000"/>
                </a:solidFill>
              </a:rPr>
              <a:t>Image</a:t>
            </a:r>
          </a:p>
          <a:p>
            <a:pPr lvl="1"/>
            <a:r>
              <a:rPr lang="en-US" b="1" kern="0" dirty="0">
                <a:solidFill>
                  <a:srgbClr val="000000"/>
                </a:solidFill>
              </a:rPr>
              <a:t>Container</a:t>
            </a:r>
          </a:p>
          <a:p>
            <a:pPr lvl="1"/>
            <a:r>
              <a:rPr lang="en-US" b="1" kern="0" dirty="0">
                <a:solidFill>
                  <a:srgbClr val="000000"/>
                </a:solidFill>
              </a:rPr>
              <a:t>Dockerfile</a:t>
            </a:r>
          </a:p>
          <a:p>
            <a:pPr lvl="1"/>
            <a:r>
              <a:rPr lang="en-US" b="1" kern="0" dirty="0">
                <a:solidFill>
                  <a:srgbClr val="000000"/>
                </a:solidFill>
              </a:rPr>
              <a:t>Build</a:t>
            </a:r>
          </a:p>
          <a:p>
            <a:pPr marL="271463" indent="-268288">
              <a:buSzPct val="100000"/>
            </a:pPr>
            <a:r>
              <a:rPr lang="en-US" b="1" kern="0" dirty="0">
                <a:solidFill>
                  <a:srgbClr val="000000"/>
                </a:solidFill>
              </a:rPr>
              <a:t>Docker toolbox:</a:t>
            </a:r>
          </a:p>
          <a:p>
            <a:pPr lvl="1"/>
            <a:r>
              <a:rPr lang="en-US" b="1" kern="0" dirty="0">
                <a:solidFill>
                  <a:srgbClr val="000000"/>
                </a:solidFill>
              </a:rPr>
              <a:t>Docker client</a:t>
            </a:r>
          </a:p>
          <a:p>
            <a:pPr lvl="1"/>
            <a:r>
              <a:rPr lang="en-US" b="1" kern="0" dirty="0">
                <a:solidFill>
                  <a:srgbClr val="000000"/>
                </a:solidFill>
              </a:rPr>
              <a:t>Docker Engine</a:t>
            </a:r>
          </a:p>
          <a:p>
            <a:pPr lvl="1"/>
            <a:r>
              <a:rPr lang="en-US" b="1" kern="0" dirty="0">
                <a:solidFill>
                  <a:srgbClr val="000000"/>
                </a:solidFill>
              </a:rPr>
              <a:t>Docker Compose</a:t>
            </a:r>
          </a:p>
          <a:p>
            <a:pPr lvl="1"/>
            <a:r>
              <a:rPr lang="en-US" b="1" kern="0" dirty="0">
                <a:solidFill>
                  <a:srgbClr val="000000"/>
                </a:solidFill>
              </a:rPr>
              <a:t>Docker Machine</a:t>
            </a:r>
          </a:p>
          <a:p>
            <a:pPr lvl="1"/>
            <a:r>
              <a:rPr lang="en-US" b="1" kern="0" dirty="0">
                <a:solidFill>
                  <a:srgbClr val="000000"/>
                </a:solidFill>
              </a:rPr>
              <a:t>Docker Registry</a:t>
            </a:r>
          </a:p>
          <a:p>
            <a:pPr lvl="1"/>
            <a:r>
              <a:rPr lang="en-US" b="1" kern="0" dirty="0">
                <a:solidFill>
                  <a:srgbClr val="000000"/>
                </a:solidFill>
              </a:rPr>
              <a:t>Kitematic</a:t>
            </a:r>
          </a:p>
          <a:p>
            <a:pPr lvl="1"/>
            <a:r>
              <a:rPr lang="en-US" b="1" kern="0" dirty="0">
                <a:solidFill>
                  <a:srgbClr val="000000"/>
                </a:solidFill>
              </a:rPr>
              <a:t>Docker Swarm</a:t>
            </a:r>
          </a:p>
          <a:p>
            <a:endParaRPr lang="en-US" b="1" kern="0" dirty="0">
              <a:solidFill>
                <a:srgbClr val="000000"/>
              </a:solidFill>
            </a:endParaRPr>
          </a:p>
        </p:txBody>
      </p:sp>
    </p:spTree>
    <p:custDataLst>
      <p:tags r:id="rId1"/>
    </p:custDataLst>
    <p:extLst>
      <p:ext uri="{BB962C8B-B14F-4D97-AF65-F5344CB8AC3E}">
        <p14:creationId xmlns:p14="http://schemas.microsoft.com/office/powerpoint/2010/main" val="4233735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Implementing Docker hosts in Azure</a:t>
            </a:r>
          </a:p>
        </p:txBody>
      </p:sp>
      <p:sp>
        <p:nvSpPr>
          <p:cNvPr id="4" name="Content Placeholder 2"/>
          <p:cNvSpPr txBox="1">
            <a:spLocks/>
          </p:cNvSpPr>
          <p:nvPr/>
        </p:nvSpPr>
        <p:spPr>
          <a:xfrm>
            <a:off x="1742661" y="982305"/>
            <a:ext cx="8686800"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b="1" kern="0" dirty="0">
                <a:solidFill>
                  <a:srgbClr val="000000"/>
                </a:solidFill>
              </a:rPr>
              <a:t>Install the Docker VM extension:</a:t>
            </a:r>
          </a:p>
          <a:p>
            <a:pPr lvl="1"/>
            <a:r>
              <a:rPr lang="en-US" sz="1800" b="1" kern="0" dirty="0">
                <a:solidFill>
                  <a:srgbClr val="000000"/>
                </a:solidFill>
              </a:rPr>
              <a:t>Use an Azure Resource Manager template, Azure PowerShell, or Azure CLI</a:t>
            </a:r>
          </a:p>
          <a:p>
            <a:pPr lvl="1"/>
            <a:r>
              <a:rPr lang="en-US" sz="1800" b="1" kern="0" dirty="0">
                <a:solidFill>
                  <a:srgbClr val="000000"/>
                </a:solidFill>
              </a:rPr>
              <a:t>Intended for Windows or Linux Azure VMs</a:t>
            </a:r>
          </a:p>
          <a:p>
            <a:r>
              <a:rPr lang="en-US" sz="2400" b="1" kern="0" dirty="0">
                <a:solidFill>
                  <a:srgbClr val="000000"/>
                </a:solidFill>
              </a:rPr>
              <a:t>Provision a Docker Azure VM from Azure Marketplace:</a:t>
            </a:r>
          </a:p>
          <a:p>
            <a:pPr lvl="1"/>
            <a:r>
              <a:rPr lang="en-US" sz="1800" b="1" kern="0" dirty="0">
                <a:solidFill>
                  <a:srgbClr val="000000"/>
                </a:solidFill>
              </a:rPr>
              <a:t>Intended for Windows or Linux Azure VMs</a:t>
            </a:r>
          </a:p>
          <a:p>
            <a:r>
              <a:rPr lang="en-US" sz="2400" b="1" kern="0" dirty="0">
                <a:solidFill>
                  <a:srgbClr val="000000"/>
                </a:solidFill>
              </a:rPr>
              <a:t>Run the Docker Machine Azure driver:</a:t>
            </a:r>
          </a:p>
          <a:p>
            <a:pPr lvl="1"/>
            <a:r>
              <a:rPr lang="en-US" sz="1800" b="1" kern="0" dirty="0">
                <a:solidFill>
                  <a:srgbClr val="000000"/>
                </a:solidFill>
              </a:rPr>
              <a:t>Download from docker.com (Windows, Linux, or Mac OS X)</a:t>
            </a:r>
          </a:p>
          <a:p>
            <a:pPr lvl="1"/>
            <a:r>
              <a:rPr lang="en-US" sz="1800" b="1" kern="0" dirty="0">
                <a:solidFill>
                  <a:srgbClr val="000000"/>
                </a:solidFill>
              </a:rPr>
              <a:t>Run docker-machine create --driver azure</a:t>
            </a:r>
            <a:endParaRPr lang="en-GB" sz="1800" b="1" kern="0" dirty="0">
              <a:solidFill>
                <a:srgbClr val="000000"/>
              </a:solidFill>
            </a:endParaRPr>
          </a:p>
          <a:p>
            <a:pPr lvl="1"/>
            <a:r>
              <a:rPr lang="en-GB" sz="1800" b="1" kern="0" dirty="0">
                <a:solidFill>
                  <a:srgbClr val="000000"/>
                </a:solidFill>
              </a:rPr>
              <a:t>Use the </a:t>
            </a:r>
            <a:r>
              <a:rPr lang="en-GB" sz="1800" b="1" i="1" kern="0" dirty="0">
                <a:solidFill>
                  <a:srgbClr val="000000"/>
                </a:solidFill>
              </a:rPr>
              <a:t>--azure image </a:t>
            </a:r>
            <a:r>
              <a:rPr lang="en-GB" sz="1800" b="1" kern="0" dirty="0">
                <a:solidFill>
                  <a:srgbClr val="000000"/>
                </a:solidFill>
              </a:rPr>
              <a:t>parameter to specify the intended image</a:t>
            </a:r>
          </a:p>
          <a:p>
            <a:pPr lvl="1"/>
            <a:r>
              <a:rPr lang="en-GB" sz="1800" b="1" kern="0" dirty="0">
                <a:solidFill>
                  <a:srgbClr val="000000"/>
                </a:solidFill>
              </a:rPr>
              <a:t>Intended for Windows and Linux Azure VMs</a:t>
            </a:r>
            <a:endParaRPr lang="en-US" sz="2000" b="1" kern="0" dirty="0">
              <a:solidFill>
                <a:srgbClr val="000000"/>
              </a:solidFill>
            </a:endParaRPr>
          </a:p>
          <a:p>
            <a:r>
              <a:rPr lang="en-US" sz="2400" b="1" kern="0" dirty="0">
                <a:solidFill>
                  <a:srgbClr val="000000"/>
                </a:solidFill>
              </a:rPr>
              <a:t>Use NuGet provider:</a:t>
            </a:r>
          </a:p>
          <a:p>
            <a:pPr lvl="1"/>
            <a:r>
              <a:rPr lang="en-US" sz="1800" b="1" kern="0" dirty="0">
                <a:solidFill>
                  <a:srgbClr val="000000"/>
                </a:solidFill>
              </a:rPr>
              <a:t>Intended for Windows Azure VMs</a:t>
            </a:r>
          </a:p>
          <a:p>
            <a:r>
              <a:rPr lang="en-US" sz="2400" b="1" kern="0" dirty="0">
                <a:solidFill>
                  <a:srgbClr val="000000"/>
                </a:solidFill>
              </a:rPr>
              <a:t>Deploy an ACS cluster:</a:t>
            </a:r>
          </a:p>
          <a:p>
            <a:pPr lvl="1"/>
            <a:r>
              <a:rPr lang="en-US" sz="1800" b="1" kern="0" dirty="0">
                <a:solidFill>
                  <a:srgbClr val="000000"/>
                </a:solidFill>
              </a:rPr>
              <a:t>Intended for clusters of Docker Windows or Linux hosts and containers </a:t>
            </a:r>
          </a:p>
        </p:txBody>
      </p:sp>
    </p:spTree>
    <p:custDataLst>
      <p:tags r:id="rId1"/>
    </p:custDataLst>
    <p:extLst>
      <p:ext uri="{BB962C8B-B14F-4D97-AF65-F5344CB8AC3E}">
        <p14:creationId xmlns:p14="http://schemas.microsoft.com/office/powerpoint/2010/main" val="3348557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Deploying containers on Azure VMs</a:t>
            </a:r>
          </a:p>
        </p:txBody>
      </p:sp>
      <p:sp>
        <p:nvSpPr>
          <p:cNvPr id="4" name="Content Placeholder 2"/>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b="1" kern="0" dirty="0">
                <a:solidFill>
                  <a:srgbClr val="000000"/>
                </a:solidFill>
              </a:rPr>
              <a:t>Connect to an Azure VM Docker host:</a:t>
            </a:r>
          </a:p>
          <a:p>
            <a:pPr lvl="1"/>
            <a:r>
              <a:rPr lang="en-US" b="1" kern="0" dirty="0">
                <a:solidFill>
                  <a:srgbClr val="000000"/>
                </a:solidFill>
              </a:rPr>
              <a:t>Docker Machine</a:t>
            </a:r>
          </a:p>
          <a:p>
            <a:pPr lvl="1"/>
            <a:r>
              <a:rPr lang="en-US" b="1" kern="0" dirty="0">
                <a:solidFill>
                  <a:srgbClr val="000000"/>
                </a:solidFill>
              </a:rPr>
              <a:t>RDP</a:t>
            </a:r>
          </a:p>
          <a:p>
            <a:pPr lvl="1"/>
            <a:r>
              <a:rPr lang="en-US" b="1" kern="0" dirty="0">
                <a:solidFill>
                  <a:srgbClr val="000000"/>
                </a:solidFill>
              </a:rPr>
              <a:t>SSH</a:t>
            </a:r>
          </a:p>
          <a:p>
            <a:r>
              <a:rPr lang="en-US" b="1" kern="0" dirty="0">
                <a:solidFill>
                  <a:srgbClr val="000000"/>
                </a:solidFill>
              </a:rPr>
              <a:t>Use the Docker client to:</a:t>
            </a:r>
          </a:p>
          <a:p>
            <a:pPr lvl="1"/>
            <a:r>
              <a:rPr lang="en-US" b="1" kern="0" dirty="0">
                <a:solidFill>
                  <a:srgbClr val="000000"/>
                </a:solidFill>
              </a:rPr>
              <a:t>Create containers</a:t>
            </a:r>
          </a:p>
          <a:p>
            <a:pPr lvl="1"/>
            <a:r>
              <a:rPr lang="en-US" b="1" kern="0" dirty="0">
                <a:solidFill>
                  <a:srgbClr val="000000"/>
                </a:solidFill>
              </a:rPr>
              <a:t>Stop containers</a:t>
            </a:r>
          </a:p>
          <a:p>
            <a:pPr lvl="1"/>
            <a:r>
              <a:rPr lang="en-US" b="1" kern="0" dirty="0">
                <a:solidFill>
                  <a:srgbClr val="000000"/>
                </a:solidFill>
              </a:rPr>
              <a:t>Remove containers</a:t>
            </a:r>
          </a:p>
          <a:p>
            <a:pPr lvl="1"/>
            <a:r>
              <a:rPr lang="en-US" b="1" kern="0" dirty="0">
                <a:solidFill>
                  <a:srgbClr val="000000"/>
                </a:solidFill>
              </a:rPr>
              <a:t>Create images</a:t>
            </a:r>
          </a:p>
          <a:p>
            <a:pPr lvl="1"/>
            <a:r>
              <a:rPr lang="en-US" b="1" kern="0" dirty="0">
                <a:solidFill>
                  <a:srgbClr val="000000"/>
                </a:solidFill>
              </a:rPr>
              <a:t>Browse for images</a:t>
            </a:r>
          </a:p>
        </p:txBody>
      </p:sp>
    </p:spTree>
    <p:custDataLst>
      <p:tags r:id="rId1"/>
    </p:custDataLst>
    <p:extLst>
      <p:ext uri="{BB962C8B-B14F-4D97-AF65-F5344CB8AC3E}">
        <p14:creationId xmlns:p14="http://schemas.microsoft.com/office/powerpoint/2010/main" val="2811755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IN" dirty="0"/>
              <a:t>Demonstration: Installing a Docker host and containers on an Azure VM</a:t>
            </a:r>
          </a:p>
        </p:txBody>
      </p:sp>
      <p:sp>
        <p:nvSpPr>
          <p:cNvPr id="3" name="Subtitle 2">
            <a:extLst>
              <a:ext uri="{FF2B5EF4-FFF2-40B4-BE49-F238E27FC236}">
                <a16:creationId xmlns:a16="http://schemas.microsoft.com/office/drawing/2014/main" id="{D0C36533-EE3D-4D8A-9A07-39C2E10BD1D1}"/>
              </a:ext>
            </a:extLst>
          </p:cNvPr>
          <p:cNvSpPr>
            <a:spLocks noGrp="1"/>
          </p:cNvSpPr>
          <p:nvPr>
            <p:ph type="subTitle" sz="quarter" idx="1"/>
          </p:nvPr>
        </p:nvSpPr>
        <p:spPr/>
        <p:txBody>
          <a:bodyPr/>
          <a:lstStyle/>
          <a:p>
            <a:r>
              <a:rPr lang="en-US" dirty="0"/>
              <a:t> install a Docker host and containers on an Azure VM</a:t>
            </a:r>
          </a:p>
          <a:p>
            <a:endParaRPr lang="en-US" dirty="0"/>
          </a:p>
        </p:txBody>
      </p:sp>
      <p:sp>
        <p:nvSpPr>
          <p:cNvPr id="5" name="Text Placeholder 4">
            <a:extLst>
              <a:ext uri="{FF2B5EF4-FFF2-40B4-BE49-F238E27FC236}">
                <a16:creationId xmlns:a16="http://schemas.microsoft.com/office/drawing/2014/main" id="{BF202CCF-5E92-4F98-AC7B-777C20163BB5}"/>
              </a:ext>
            </a:extLst>
          </p:cNvPr>
          <p:cNvSpPr>
            <a:spLocks noGrp="1"/>
          </p:cNvSpPr>
          <p:nvPr>
            <p:ph type="body" sz="quarter" idx="10"/>
          </p:nvPr>
        </p:nvSpPr>
        <p:spPr/>
        <p:txBody>
          <a:bodyPr/>
          <a:lstStyle/>
          <a:p>
            <a:r>
              <a:rPr lang="en-US" dirty="0"/>
              <a:t>In this demonstration, you will learn how to</a:t>
            </a:r>
          </a:p>
        </p:txBody>
      </p:sp>
      <p:sp>
        <p:nvSpPr>
          <p:cNvPr id="6" name="Text Placeholder 5">
            <a:extLst>
              <a:ext uri="{FF2B5EF4-FFF2-40B4-BE49-F238E27FC236}">
                <a16:creationId xmlns:a16="http://schemas.microsoft.com/office/drawing/2014/main" id="{02ACA5BF-782C-4368-B9E3-7E2099165462}"/>
              </a:ext>
            </a:extLst>
          </p:cNvPr>
          <p:cNvSpPr>
            <a:spLocks noGrp="1"/>
          </p:cNvSpPr>
          <p:nvPr>
            <p:ph type="body" sz="quarter" idx="11"/>
          </p:nvPr>
        </p:nvSpPr>
        <p:spPr/>
        <p:txBody>
          <a:bodyPr/>
          <a:lstStyle/>
          <a:p>
            <a:endParaRPr lang="en-US"/>
          </a:p>
        </p:txBody>
      </p:sp>
      <p:sp>
        <p:nvSpPr>
          <p:cNvPr id="4" name="Content Placeholder 2"/>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endParaRPr lang="en-US" b="1" kern="0" dirty="0">
              <a:solidFill>
                <a:srgbClr val="000000"/>
              </a:solidFill>
            </a:endParaRPr>
          </a:p>
        </p:txBody>
      </p:sp>
    </p:spTree>
    <p:custDataLst>
      <p:tags r:id="rId1"/>
    </p:custDataLst>
    <p:extLst>
      <p:ext uri="{BB962C8B-B14F-4D97-AF65-F5344CB8AC3E}">
        <p14:creationId xmlns:p14="http://schemas.microsoft.com/office/powerpoint/2010/main" val="1524232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multicontainer applications with Docker Compose</a:t>
            </a:r>
          </a:p>
        </p:txBody>
      </p:sp>
      <p:sp>
        <p:nvSpPr>
          <p:cNvPr id="4" name="Content Placeholder 2"/>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3200" b="1" kern="0" dirty="0">
                <a:solidFill>
                  <a:srgbClr val="000000"/>
                </a:solidFill>
              </a:rPr>
              <a:t>Install Docker Compose:</a:t>
            </a:r>
          </a:p>
          <a:p>
            <a:pPr lvl="1"/>
            <a:r>
              <a:rPr lang="en-US" sz="2800" b="1" kern="0" dirty="0">
                <a:solidFill>
                  <a:srgbClr val="000000"/>
                </a:solidFill>
              </a:rPr>
              <a:t>Included by default when using:</a:t>
            </a:r>
          </a:p>
          <a:p>
            <a:pPr lvl="2"/>
            <a:r>
              <a:rPr lang="en-US" sz="2400" b="1" kern="0" dirty="0">
                <a:solidFill>
                  <a:srgbClr val="000000"/>
                </a:solidFill>
              </a:rPr>
              <a:t>Azure Marketplace Docker images</a:t>
            </a:r>
          </a:p>
          <a:p>
            <a:pPr lvl="2"/>
            <a:r>
              <a:rPr lang="en-US" sz="2400" b="1" kern="0" dirty="0">
                <a:solidFill>
                  <a:srgbClr val="000000"/>
                </a:solidFill>
              </a:rPr>
              <a:t>The Azure VM Docker extension</a:t>
            </a:r>
          </a:p>
          <a:p>
            <a:pPr lvl="2"/>
            <a:r>
              <a:rPr lang="en-US" sz="2400" b="1" kern="0" dirty="0">
                <a:solidFill>
                  <a:srgbClr val="000000"/>
                </a:solidFill>
              </a:rPr>
              <a:t>Docker Machine</a:t>
            </a:r>
          </a:p>
          <a:p>
            <a:r>
              <a:rPr lang="en-US" sz="3200" b="1" kern="0" dirty="0">
                <a:solidFill>
                  <a:srgbClr val="000000"/>
                </a:solidFill>
              </a:rPr>
              <a:t>Create docker-compose.yml:</a:t>
            </a:r>
          </a:p>
          <a:p>
            <a:pPr lvl="1"/>
            <a:r>
              <a:rPr lang="en-US" sz="2800" b="1" kern="0" dirty="0">
                <a:solidFill>
                  <a:srgbClr val="000000"/>
                </a:solidFill>
              </a:rPr>
              <a:t>Include all containers</a:t>
            </a:r>
          </a:p>
          <a:p>
            <a:pPr lvl="1"/>
            <a:r>
              <a:rPr lang="en-US" sz="2800" b="1" kern="0" dirty="0">
                <a:solidFill>
                  <a:srgbClr val="000000"/>
                </a:solidFill>
              </a:rPr>
              <a:t>Specify container dependencies</a:t>
            </a:r>
          </a:p>
          <a:p>
            <a:pPr lvl="1"/>
            <a:r>
              <a:rPr lang="en-US" sz="2800" b="1" kern="0" dirty="0">
                <a:solidFill>
                  <a:srgbClr val="000000"/>
                </a:solidFill>
              </a:rPr>
              <a:t>Specify deployment parameters</a:t>
            </a:r>
          </a:p>
          <a:p>
            <a:r>
              <a:rPr lang="en-US" sz="3200" b="1" kern="0" dirty="0">
                <a:solidFill>
                  <a:srgbClr val="000000"/>
                </a:solidFill>
              </a:rPr>
              <a:t>Run docker-compose up</a:t>
            </a:r>
          </a:p>
        </p:txBody>
      </p:sp>
    </p:spTree>
    <p:custDataLst>
      <p:tags r:id="rId1"/>
    </p:custDataLst>
    <p:extLst>
      <p:ext uri="{BB962C8B-B14F-4D97-AF65-F5344CB8AC3E}">
        <p14:creationId xmlns:p14="http://schemas.microsoft.com/office/powerpoint/2010/main" val="3190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Implementing Azure Container Registry</a:t>
            </a:r>
          </a:p>
        </p:txBody>
      </p:sp>
      <p:sp>
        <p:nvSpPr>
          <p:cNvPr id="4" name="Content Placeholder 2"/>
          <p:cNvSpPr txBox="1">
            <a:spLocks/>
          </p:cNvSpPr>
          <p:nvPr/>
        </p:nvSpPr>
        <p:spPr>
          <a:xfrm>
            <a:off x="1660188" y="1021215"/>
            <a:ext cx="8855413"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b="1" kern="0" dirty="0">
                <a:solidFill>
                  <a:srgbClr val="000000"/>
                </a:solidFill>
              </a:rPr>
              <a:t>Create the Azure Container Registry service:</a:t>
            </a:r>
          </a:p>
          <a:p>
            <a:pPr lvl="1"/>
            <a:r>
              <a:rPr lang="en-US" sz="2000" b="1" kern="0" dirty="0">
                <a:solidFill>
                  <a:srgbClr val="000000"/>
                </a:solidFill>
              </a:rPr>
              <a:t>Classic:</a:t>
            </a:r>
          </a:p>
          <a:p>
            <a:pPr lvl="2"/>
            <a:r>
              <a:rPr lang="en-US" sz="1800" b="1" kern="0" dirty="0">
                <a:solidFill>
                  <a:srgbClr val="000000"/>
                </a:solidFill>
              </a:rPr>
              <a:t>Requires a separate storage account</a:t>
            </a:r>
          </a:p>
          <a:p>
            <a:pPr lvl="2"/>
            <a:r>
              <a:rPr lang="en-US" sz="1800" b="1" kern="0" dirty="0">
                <a:solidFill>
                  <a:srgbClr val="000000"/>
                </a:solidFill>
              </a:rPr>
              <a:t>Configurable via the Azure portal</a:t>
            </a:r>
          </a:p>
          <a:p>
            <a:pPr lvl="1"/>
            <a:r>
              <a:rPr lang="en-US" sz="2000" b="1" kern="0" dirty="0">
                <a:solidFill>
                  <a:srgbClr val="000000"/>
                </a:solidFill>
              </a:rPr>
              <a:t>Managed: Basic, Standard, and Premium</a:t>
            </a:r>
          </a:p>
          <a:p>
            <a:pPr lvl="2"/>
            <a:r>
              <a:rPr lang="en-US" sz="1800" b="1" kern="0" dirty="0">
                <a:solidFill>
                  <a:srgbClr val="000000"/>
                </a:solidFill>
              </a:rPr>
              <a:t>Configurable via the Azure portal and Azure CLI</a:t>
            </a:r>
          </a:p>
          <a:p>
            <a:r>
              <a:rPr lang="en-US" sz="2400" b="1" kern="0" dirty="0">
                <a:solidFill>
                  <a:srgbClr val="000000"/>
                </a:solidFill>
              </a:rPr>
              <a:t>Use the Azure Container Registry service:</a:t>
            </a:r>
          </a:p>
          <a:p>
            <a:pPr lvl="1"/>
            <a:r>
              <a:rPr lang="en-US" sz="2000" b="1" kern="0" dirty="0">
                <a:solidFill>
                  <a:srgbClr val="000000"/>
                </a:solidFill>
              </a:rPr>
              <a:t>docker login </a:t>
            </a:r>
          </a:p>
          <a:p>
            <a:pPr lvl="1"/>
            <a:r>
              <a:rPr lang="en-US" sz="2000" b="1" kern="0" dirty="0">
                <a:solidFill>
                  <a:srgbClr val="000000"/>
                </a:solidFill>
              </a:rPr>
              <a:t>docker pull</a:t>
            </a:r>
          </a:p>
          <a:p>
            <a:pPr lvl="1"/>
            <a:r>
              <a:rPr lang="en-US" sz="2000" b="1" kern="0" dirty="0">
                <a:solidFill>
                  <a:srgbClr val="000000"/>
                </a:solidFill>
              </a:rPr>
              <a:t>docker tag</a:t>
            </a:r>
          </a:p>
          <a:p>
            <a:pPr lvl="1"/>
            <a:r>
              <a:rPr lang="en-US" sz="2000" b="1" kern="0" dirty="0">
                <a:solidFill>
                  <a:srgbClr val="000000"/>
                </a:solidFill>
              </a:rPr>
              <a:t>docker push</a:t>
            </a:r>
          </a:p>
          <a:p>
            <a:pPr lvl="1"/>
            <a:r>
              <a:rPr lang="en-US" sz="2000" b="1" kern="0" dirty="0">
                <a:solidFill>
                  <a:srgbClr val="000000"/>
                </a:solidFill>
              </a:rPr>
              <a:t>docker pull or docker run</a:t>
            </a:r>
          </a:p>
          <a:p>
            <a:pPr lvl="1"/>
            <a:endParaRPr lang="en-US" sz="2000" b="1" kern="0" dirty="0">
              <a:solidFill>
                <a:srgbClr val="000000"/>
              </a:solidFill>
            </a:endParaRPr>
          </a:p>
          <a:p>
            <a:endParaRPr lang="en-US" sz="2400" b="1" kern="0" dirty="0">
              <a:solidFill>
                <a:srgbClr val="000000"/>
              </a:solidFill>
            </a:endParaRPr>
          </a:p>
        </p:txBody>
      </p:sp>
    </p:spTree>
    <p:custDataLst>
      <p:tags r:id="rId1"/>
    </p:custDataLst>
    <p:extLst>
      <p:ext uri="{BB962C8B-B14F-4D97-AF65-F5344CB8AC3E}">
        <p14:creationId xmlns:p14="http://schemas.microsoft.com/office/powerpoint/2010/main" val="3459860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Implementing ACS</a:t>
            </a:r>
          </a:p>
        </p:txBody>
      </p:sp>
      <p:sp>
        <p:nvSpPr>
          <p:cNvPr id="3" name="Text Placeholder 2"/>
          <p:cNvSpPr>
            <a:spLocks noGrp="1"/>
          </p:cNvSpPr>
          <p:nvPr>
            <p:ph type="body" idx="1"/>
          </p:nvPr>
        </p:nvSpPr>
        <p:spPr/>
        <p:txBody>
          <a:bodyPr/>
          <a:lstStyle/>
          <a:p>
            <a:r>
              <a:rPr lang="en-IN" dirty="0"/>
              <a:t>Overview of container-clustering solutions in Azure
Creating and managing an ACS Docker Swarm cluster
Creating and managing an AKS Kubernetes cluster
Creating and managing an ACS DC/OS cluster
Demonstration: Creating an ACS DC/OS cluster</a:t>
            </a:r>
          </a:p>
        </p:txBody>
      </p:sp>
    </p:spTree>
    <p:custDataLst>
      <p:tags r:id="rId1"/>
    </p:custDataLst>
    <p:extLst>
      <p:ext uri="{BB962C8B-B14F-4D97-AF65-F5344CB8AC3E}">
        <p14:creationId xmlns:p14="http://schemas.microsoft.com/office/powerpoint/2010/main" val="4141757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5" y="-2"/>
            <a:ext cx="8424833" cy="740664"/>
          </a:xfrm>
        </p:spPr>
        <p:txBody>
          <a:bodyPr/>
          <a:lstStyle/>
          <a:p>
            <a:r>
              <a:rPr lang="en-IN" dirty="0"/>
              <a:t>Overview of container-clustering solutions in Azure</a:t>
            </a:r>
          </a:p>
        </p:txBody>
      </p:sp>
      <p:grpSp>
        <p:nvGrpSpPr>
          <p:cNvPr id="4" name="Group 3" descr="Image of the high-level architecture of Azure Container Service (ACS). The service is represented as three clouds. Each cloud, contains one large server icon and three smaller server icons. A bidirectional arrow is placed between each cloud and a rectangular box that contains three icons representing Docker Swarm, Kubernetes, and the Mesosphere Datacenter Operating System (DC/OS). Another bidirectional arrow is placed between a computer icon and the rectangular box.">
            <a:extLst>
              <a:ext uri="{FF2B5EF4-FFF2-40B4-BE49-F238E27FC236}">
                <a16:creationId xmlns:a16="http://schemas.microsoft.com/office/drawing/2014/main" id="{5AF334F1-402C-423D-9488-561AF9FE03FF}"/>
              </a:ext>
            </a:extLst>
          </p:cNvPr>
          <p:cNvGrpSpPr/>
          <p:nvPr/>
        </p:nvGrpSpPr>
        <p:grpSpPr>
          <a:xfrm>
            <a:off x="2250825" y="1016238"/>
            <a:ext cx="7690353" cy="5483416"/>
            <a:chOff x="601031" y="1016238"/>
            <a:chExt cx="7690353" cy="5483416"/>
          </a:xfrm>
        </p:grpSpPr>
        <p:sp>
          <p:nvSpPr>
            <p:cNvPr id="5" name="Rectangle 4">
              <a:extLst>
                <a:ext uri="{FF2B5EF4-FFF2-40B4-BE49-F238E27FC236}">
                  <a16:creationId xmlns:a16="http://schemas.microsoft.com/office/drawing/2014/main" id="{7102A836-7E92-4ED8-86BE-BD4DD8B14757}"/>
                </a:ext>
              </a:extLst>
            </p:cNvPr>
            <p:cNvSpPr/>
            <p:nvPr/>
          </p:nvSpPr>
          <p:spPr bwMode="auto">
            <a:xfrm>
              <a:off x="2300069" y="2387915"/>
              <a:ext cx="5991315" cy="4111739"/>
            </a:xfrm>
            <a:prstGeom prst="rect">
              <a:avLst/>
            </a:prstGeom>
            <a:solidFill>
              <a:schemeClr val="bg1"/>
            </a:solidFill>
            <a:ln w="28575" cap="flat" cmpd="sng" algn="ctr">
              <a:solidFill>
                <a:srgbClr val="0072C6"/>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grpSp>
          <p:nvGrpSpPr>
            <p:cNvPr id="6" name="Group 4">
              <a:extLst>
                <a:ext uri="{FF2B5EF4-FFF2-40B4-BE49-F238E27FC236}">
                  <a16:creationId xmlns:a16="http://schemas.microsoft.com/office/drawing/2014/main" id="{012A8C6B-D4B2-4A81-BA5B-8607B38CE3B9}"/>
                </a:ext>
              </a:extLst>
            </p:cNvPr>
            <p:cNvGrpSpPr>
              <a:grpSpLocks noChangeAspect="1"/>
            </p:cNvGrpSpPr>
            <p:nvPr/>
          </p:nvGrpSpPr>
          <p:grpSpPr bwMode="auto">
            <a:xfrm>
              <a:off x="5384958" y="2603627"/>
              <a:ext cx="2839245" cy="1601354"/>
              <a:chOff x="6696" y="1934"/>
              <a:chExt cx="539" cy="304"/>
            </a:xfrm>
          </p:grpSpPr>
          <p:sp>
            <p:nvSpPr>
              <p:cNvPr id="220" name="AutoShape 3">
                <a:extLst>
                  <a:ext uri="{FF2B5EF4-FFF2-40B4-BE49-F238E27FC236}">
                    <a16:creationId xmlns:a16="http://schemas.microsoft.com/office/drawing/2014/main" id="{65F35E1E-CA8E-4F16-8A37-8E803A87DC0D}"/>
                  </a:ext>
                </a:extLst>
              </p:cNvPr>
              <p:cNvSpPr>
                <a:spLocks noChangeAspect="1" noChangeArrowheads="1" noTextEdit="1"/>
              </p:cNvSpPr>
              <p:nvPr/>
            </p:nvSpPr>
            <p:spPr bwMode="auto">
              <a:xfrm>
                <a:off x="6696" y="1934"/>
                <a:ext cx="539"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21" name="Freeform 5">
                <a:extLst>
                  <a:ext uri="{FF2B5EF4-FFF2-40B4-BE49-F238E27FC236}">
                    <a16:creationId xmlns:a16="http://schemas.microsoft.com/office/drawing/2014/main" id="{BBA9FD6B-CDCA-46ED-AF39-F516B11C2F6A}"/>
                  </a:ext>
                </a:extLst>
              </p:cNvPr>
              <p:cNvSpPr>
                <a:spLocks noChangeAspect="1"/>
              </p:cNvSpPr>
              <p:nvPr/>
            </p:nvSpPr>
            <p:spPr bwMode="auto">
              <a:xfrm>
                <a:off x="6699" y="1932"/>
                <a:ext cx="536" cy="30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9525">
                <a:solidFill>
                  <a:srgbClr val="4668C5"/>
                </a:solidFill>
                <a:round/>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grpSp>
        <p:grpSp>
          <p:nvGrpSpPr>
            <p:cNvPr id="7" name="Group 4">
              <a:extLst>
                <a:ext uri="{FF2B5EF4-FFF2-40B4-BE49-F238E27FC236}">
                  <a16:creationId xmlns:a16="http://schemas.microsoft.com/office/drawing/2014/main" id="{64EA8AF2-F6AF-4DC8-8E5C-259027AEE533}"/>
                </a:ext>
              </a:extLst>
            </p:cNvPr>
            <p:cNvGrpSpPr>
              <a:grpSpLocks noChangeAspect="1"/>
            </p:cNvGrpSpPr>
            <p:nvPr/>
          </p:nvGrpSpPr>
          <p:grpSpPr bwMode="auto">
            <a:xfrm>
              <a:off x="4032379" y="4800343"/>
              <a:ext cx="2839245" cy="1601354"/>
              <a:chOff x="6696" y="1934"/>
              <a:chExt cx="539" cy="304"/>
            </a:xfrm>
          </p:grpSpPr>
          <p:sp>
            <p:nvSpPr>
              <p:cNvPr id="218" name="AutoShape 3">
                <a:extLst>
                  <a:ext uri="{FF2B5EF4-FFF2-40B4-BE49-F238E27FC236}">
                    <a16:creationId xmlns:a16="http://schemas.microsoft.com/office/drawing/2014/main" id="{CC030421-C36C-4848-A468-BE705E776BCD}"/>
                  </a:ext>
                </a:extLst>
              </p:cNvPr>
              <p:cNvSpPr>
                <a:spLocks noChangeAspect="1" noChangeArrowheads="1" noTextEdit="1"/>
              </p:cNvSpPr>
              <p:nvPr/>
            </p:nvSpPr>
            <p:spPr bwMode="auto">
              <a:xfrm>
                <a:off x="6696" y="1934"/>
                <a:ext cx="539"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19" name="Freeform 5">
                <a:extLst>
                  <a:ext uri="{FF2B5EF4-FFF2-40B4-BE49-F238E27FC236}">
                    <a16:creationId xmlns:a16="http://schemas.microsoft.com/office/drawing/2014/main" id="{26214825-55EC-4CA6-96C5-16E96113F050}"/>
                  </a:ext>
                </a:extLst>
              </p:cNvPr>
              <p:cNvSpPr>
                <a:spLocks noChangeAspect="1"/>
              </p:cNvSpPr>
              <p:nvPr/>
            </p:nvSpPr>
            <p:spPr bwMode="auto">
              <a:xfrm>
                <a:off x="6699" y="1932"/>
                <a:ext cx="536" cy="30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9525">
                <a:solidFill>
                  <a:srgbClr val="4668C5"/>
                </a:solidFill>
                <a:round/>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grpSp>
        <p:grpSp>
          <p:nvGrpSpPr>
            <p:cNvPr id="8" name="Group 4">
              <a:extLst>
                <a:ext uri="{FF2B5EF4-FFF2-40B4-BE49-F238E27FC236}">
                  <a16:creationId xmlns:a16="http://schemas.microsoft.com/office/drawing/2014/main" id="{39D8EA0A-EB2E-4611-B65E-E51BBA026E9B}"/>
                </a:ext>
              </a:extLst>
            </p:cNvPr>
            <p:cNvGrpSpPr>
              <a:grpSpLocks noChangeAspect="1"/>
            </p:cNvGrpSpPr>
            <p:nvPr/>
          </p:nvGrpSpPr>
          <p:grpSpPr bwMode="auto">
            <a:xfrm>
              <a:off x="2354143" y="3152755"/>
              <a:ext cx="2839245" cy="1601354"/>
              <a:chOff x="6696" y="1934"/>
              <a:chExt cx="539" cy="304"/>
            </a:xfrm>
          </p:grpSpPr>
          <p:sp>
            <p:nvSpPr>
              <p:cNvPr id="216" name="AutoShape 3">
                <a:extLst>
                  <a:ext uri="{FF2B5EF4-FFF2-40B4-BE49-F238E27FC236}">
                    <a16:creationId xmlns:a16="http://schemas.microsoft.com/office/drawing/2014/main" id="{04F618D1-6F12-4666-B4E9-678B43A7FE8F}"/>
                  </a:ext>
                </a:extLst>
              </p:cNvPr>
              <p:cNvSpPr>
                <a:spLocks noChangeAspect="1" noChangeArrowheads="1" noTextEdit="1"/>
              </p:cNvSpPr>
              <p:nvPr/>
            </p:nvSpPr>
            <p:spPr bwMode="auto">
              <a:xfrm>
                <a:off x="6696" y="1934"/>
                <a:ext cx="539"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17" name="Freeform 5">
                <a:extLst>
                  <a:ext uri="{FF2B5EF4-FFF2-40B4-BE49-F238E27FC236}">
                    <a16:creationId xmlns:a16="http://schemas.microsoft.com/office/drawing/2014/main" id="{5655E6B5-B496-44BD-B8EF-4D655E1E278C}"/>
                  </a:ext>
                </a:extLst>
              </p:cNvPr>
              <p:cNvSpPr>
                <a:spLocks noChangeAspect="1"/>
              </p:cNvSpPr>
              <p:nvPr/>
            </p:nvSpPr>
            <p:spPr bwMode="auto">
              <a:xfrm>
                <a:off x="6699" y="1932"/>
                <a:ext cx="536" cy="30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9525">
                <a:solidFill>
                  <a:srgbClr val="4668C5"/>
                </a:solidFill>
                <a:round/>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grpSp>
        <p:sp>
          <p:nvSpPr>
            <p:cNvPr id="9" name="Rectangle 8">
              <a:extLst>
                <a:ext uri="{FF2B5EF4-FFF2-40B4-BE49-F238E27FC236}">
                  <a16:creationId xmlns:a16="http://schemas.microsoft.com/office/drawing/2014/main" id="{27F93F0D-B1EC-4866-B13C-34C21E75C323}"/>
                </a:ext>
              </a:extLst>
            </p:cNvPr>
            <p:cNvSpPr/>
            <p:nvPr/>
          </p:nvSpPr>
          <p:spPr bwMode="auto">
            <a:xfrm>
              <a:off x="2295949" y="1016238"/>
              <a:ext cx="5991315" cy="1100885"/>
            </a:xfrm>
            <a:prstGeom prst="rect">
              <a:avLst/>
            </a:prstGeom>
            <a:solidFill>
              <a:schemeClr val="bg1"/>
            </a:solidFill>
            <a:ln w="28575" cap="flat" cmpd="sng" algn="ctr">
              <a:solidFill>
                <a:srgbClr val="0072C6"/>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pic>
          <p:nvPicPr>
            <p:cNvPr id="10" name="Picture 9">
              <a:extLst>
                <a:ext uri="{FF2B5EF4-FFF2-40B4-BE49-F238E27FC236}">
                  <a16:creationId xmlns:a16="http://schemas.microsoft.com/office/drawing/2014/main" id="{958BE057-BCE9-4E6C-9916-FC73DBF05FE1}"/>
                </a:ext>
              </a:extLst>
            </p:cNvPr>
            <p:cNvPicPr>
              <a:picLocks noChangeAspect="1"/>
            </p:cNvPicPr>
            <p:nvPr/>
          </p:nvPicPr>
          <p:blipFill>
            <a:blip r:embed="rId4"/>
            <a:stretch>
              <a:fillRect/>
            </a:stretch>
          </p:blipFill>
          <p:spPr>
            <a:xfrm>
              <a:off x="601031" y="1287031"/>
              <a:ext cx="1376050" cy="812755"/>
            </a:xfrm>
            <a:prstGeom prst="rect">
              <a:avLst/>
            </a:prstGeom>
          </p:spPr>
        </p:pic>
        <p:cxnSp>
          <p:nvCxnSpPr>
            <p:cNvPr id="11" name="Straight Arrow Connector 10">
              <a:extLst>
                <a:ext uri="{FF2B5EF4-FFF2-40B4-BE49-F238E27FC236}">
                  <a16:creationId xmlns:a16="http://schemas.microsoft.com/office/drawing/2014/main" id="{84610158-D489-4169-A790-14B26D5FCCD2}"/>
                </a:ext>
              </a:extLst>
            </p:cNvPr>
            <p:cNvCxnSpPr/>
            <p:nvPr/>
          </p:nvCxnSpPr>
          <p:spPr bwMode="auto">
            <a:xfrm>
              <a:off x="1853514" y="1566327"/>
              <a:ext cx="442435" cy="0"/>
            </a:xfrm>
            <a:prstGeom prst="straightConnector1">
              <a:avLst/>
            </a:prstGeom>
            <a:gradFill rotWithShape="1">
              <a:gsLst>
                <a:gs pos="0">
                  <a:srgbClr val="E4CD9A"/>
                </a:gs>
                <a:gs pos="100000">
                  <a:srgbClr val="EEEFD7"/>
                </a:gs>
              </a:gsLst>
              <a:lin ang="2700000" scaled="1"/>
            </a:gradFill>
            <a:ln w="28575" cap="flat" cmpd="sng" algn="ctr">
              <a:solidFill>
                <a:srgbClr val="4668C5"/>
              </a:solidFill>
              <a:prstDash val="solid"/>
              <a:round/>
              <a:headEnd type="triangle"/>
              <a:tailEnd type="triangle"/>
            </a:ln>
            <a:effectLst/>
          </p:spPr>
        </p:cxnSp>
        <p:cxnSp>
          <p:nvCxnSpPr>
            <p:cNvPr id="12" name="Straight Arrow Connector 11">
              <a:extLst>
                <a:ext uri="{FF2B5EF4-FFF2-40B4-BE49-F238E27FC236}">
                  <a16:creationId xmlns:a16="http://schemas.microsoft.com/office/drawing/2014/main" id="{EE77A3F1-5A85-46EA-9073-49D9C219676E}"/>
                </a:ext>
              </a:extLst>
            </p:cNvPr>
            <p:cNvCxnSpPr>
              <a:stCxn id="217" idx="5"/>
              <a:endCxn id="23" idx="2"/>
            </p:cNvCxnSpPr>
            <p:nvPr/>
          </p:nvCxnSpPr>
          <p:spPr bwMode="auto">
            <a:xfrm flipV="1">
              <a:off x="3453946" y="2003214"/>
              <a:ext cx="9602" cy="1393189"/>
            </a:xfrm>
            <a:prstGeom prst="straightConnector1">
              <a:avLst/>
            </a:prstGeom>
            <a:gradFill rotWithShape="1">
              <a:gsLst>
                <a:gs pos="0">
                  <a:srgbClr val="E4CD9A"/>
                </a:gs>
                <a:gs pos="100000">
                  <a:srgbClr val="EEEFD7"/>
                </a:gs>
              </a:gsLst>
              <a:lin ang="2700000" scaled="1"/>
            </a:gradFill>
            <a:ln w="28575" cap="flat" cmpd="sng" algn="ctr">
              <a:solidFill>
                <a:srgbClr val="0072C6"/>
              </a:solidFill>
              <a:prstDash val="solid"/>
              <a:round/>
              <a:headEnd type="triangle"/>
              <a:tailEnd type="triangle"/>
            </a:ln>
            <a:effectLst/>
          </p:spPr>
        </p:cxnSp>
        <p:cxnSp>
          <p:nvCxnSpPr>
            <p:cNvPr id="13" name="Straight Arrow Connector 12">
              <a:extLst>
                <a:ext uri="{FF2B5EF4-FFF2-40B4-BE49-F238E27FC236}">
                  <a16:creationId xmlns:a16="http://schemas.microsoft.com/office/drawing/2014/main" id="{26AA2F97-100F-46A4-BDDA-1C999F92EC34}"/>
                </a:ext>
              </a:extLst>
            </p:cNvPr>
            <p:cNvCxnSpPr/>
            <p:nvPr/>
          </p:nvCxnSpPr>
          <p:spPr bwMode="auto">
            <a:xfrm flipV="1">
              <a:off x="5304611" y="1946103"/>
              <a:ext cx="0" cy="3085765"/>
            </a:xfrm>
            <a:prstGeom prst="straightConnector1">
              <a:avLst/>
            </a:prstGeom>
            <a:gradFill rotWithShape="1">
              <a:gsLst>
                <a:gs pos="0">
                  <a:srgbClr val="E4CD9A"/>
                </a:gs>
                <a:gs pos="100000">
                  <a:srgbClr val="EEEFD7"/>
                </a:gs>
              </a:gsLst>
              <a:lin ang="2700000" scaled="1"/>
            </a:gradFill>
            <a:ln w="28575" cap="flat" cmpd="sng" algn="ctr">
              <a:solidFill>
                <a:srgbClr val="0072C6"/>
              </a:solidFill>
              <a:prstDash val="solid"/>
              <a:round/>
              <a:headEnd type="triangle"/>
              <a:tailEnd type="triangle"/>
            </a:ln>
            <a:effectLst/>
          </p:spPr>
        </p:cxnSp>
        <p:cxnSp>
          <p:nvCxnSpPr>
            <p:cNvPr id="14" name="Straight Arrow Connector 13">
              <a:extLst>
                <a:ext uri="{FF2B5EF4-FFF2-40B4-BE49-F238E27FC236}">
                  <a16:creationId xmlns:a16="http://schemas.microsoft.com/office/drawing/2014/main" id="{42EE3228-B697-473C-BB33-EDC06C95190F}"/>
                </a:ext>
              </a:extLst>
            </p:cNvPr>
            <p:cNvCxnSpPr/>
            <p:nvPr/>
          </p:nvCxnSpPr>
          <p:spPr bwMode="auto">
            <a:xfrm flipV="1">
              <a:off x="7242139" y="1857653"/>
              <a:ext cx="0" cy="1133222"/>
            </a:xfrm>
            <a:prstGeom prst="straightConnector1">
              <a:avLst/>
            </a:prstGeom>
            <a:gradFill rotWithShape="1">
              <a:gsLst>
                <a:gs pos="0">
                  <a:srgbClr val="E4CD9A"/>
                </a:gs>
                <a:gs pos="100000">
                  <a:srgbClr val="EEEFD7"/>
                </a:gs>
              </a:gsLst>
              <a:lin ang="2700000" scaled="1"/>
            </a:gradFill>
            <a:ln w="28575" cap="flat" cmpd="sng" algn="ctr">
              <a:solidFill>
                <a:srgbClr val="0072C6"/>
              </a:solidFill>
              <a:prstDash val="solid"/>
              <a:round/>
              <a:headEnd type="triangle"/>
              <a:tailEnd type="triangle"/>
            </a:ln>
            <a:effectLst/>
          </p:spPr>
        </p:cxnSp>
        <p:sp>
          <p:nvSpPr>
            <p:cNvPr id="15" name="Rectangle 14">
              <a:extLst>
                <a:ext uri="{FF2B5EF4-FFF2-40B4-BE49-F238E27FC236}">
                  <a16:creationId xmlns:a16="http://schemas.microsoft.com/office/drawing/2014/main" id="{B239ED84-6768-4EEF-B256-9F9E02DA69E9}"/>
                </a:ext>
              </a:extLst>
            </p:cNvPr>
            <p:cNvSpPr/>
            <p:nvPr/>
          </p:nvSpPr>
          <p:spPr bwMode="auto">
            <a:xfrm>
              <a:off x="3069186" y="3673659"/>
              <a:ext cx="1486338" cy="1000839"/>
            </a:xfrm>
            <a:prstGeom prst="rect">
              <a:avLst/>
            </a:prstGeom>
            <a:noFill/>
            <a:ln w="9525" cap="flat" cmpd="sng" algn="ctr">
              <a:solidFill>
                <a:srgbClr val="4668C5"/>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
          <p:nvSpPr>
            <p:cNvPr id="16" name="Rectangle 15">
              <a:extLst>
                <a:ext uri="{FF2B5EF4-FFF2-40B4-BE49-F238E27FC236}">
                  <a16:creationId xmlns:a16="http://schemas.microsoft.com/office/drawing/2014/main" id="{E12855A2-888F-4689-9715-6CED8E82512A}"/>
                </a:ext>
              </a:extLst>
            </p:cNvPr>
            <p:cNvSpPr/>
            <p:nvPr/>
          </p:nvSpPr>
          <p:spPr bwMode="auto">
            <a:xfrm>
              <a:off x="6159573" y="3056872"/>
              <a:ext cx="1486338" cy="1000839"/>
            </a:xfrm>
            <a:prstGeom prst="rect">
              <a:avLst/>
            </a:prstGeom>
            <a:noFill/>
            <a:ln w="9525" cap="flat" cmpd="sng" algn="ctr">
              <a:solidFill>
                <a:srgbClr val="4668C5"/>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
          <p:nvSpPr>
            <p:cNvPr id="17" name="Rectangle 16">
              <a:extLst>
                <a:ext uri="{FF2B5EF4-FFF2-40B4-BE49-F238E27FC236}">
                  <a16:creationId xmlns:a16="http://schemas.microsoft.com/office/drawing/2014/main" id="{AE910097-FD7F-4FF5-9113-0419F97685B0}"/>
                </a:ext>
              </a:extLst>
            </p:cNvPr>
            <p:cNvSpPr/>
            <p:nvPr/>
          </p:nvSpPr>
          <p:spPr bwMode="auto">
            <a:xfrm>
              <a:off x="4803073" y="5276535"/>
              <a:ext cx="1486338" cy="1000839"/>
            </a:xfrm>
            <a:prstGeom prst="rect">
              <a:avLst/>
            </a:prstGeom>
            <a:noFill/>
            <a:ln w="9525" cap="flat" cmpd="sng" algn="ctr">
              <a:solidFill>
                <a:srgbClr val="4668C5"/>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grpSp>
          <p:nvGrpSpPr>
            <p:cNvPr id="18" name="Group 17">
              <a:extLst>
                <a:ext uri="{FF2B5EF4-FFF2-40B4-BE49-F238E27FC236}">
                  <a16:creationId xmlns:a16="http://schemas.microsoft.com/office/drawing/2014/main" id="{3C7620F6-F491-4F7F-AA9C-71C6CF924288}"/>
                </a:ext>
              </a:extLst>
            </p:cNvPr>
            <p:cNvGrpSpPr/>
            <p:nvPr/>
          </p:nvGrpSpPr>
          <p:grpSpPr>
            <a:xfrm>
              <a:off x="3201003" y="3669355"/>
              <a:ext cx="1206239" cy="1006184"/>
              <a:chOff x="3266907" y="3786551"/>
              <a:chExt cx="966981" cy="806607"/>
            </a:xfrm>
          </p:grpSpPr>
          <p:grpSp>
            <p:nvGrpSpPr>
              <p:cNvPr id="168" name="Group 167">
                <a:extLst>
                  <a:ext uri="{FF2B5EF4-FFF2-40B4-BE49-F238E27FC236}">
                    <a16:creationId xmlns:a16="http://schemas.microsoft.com/office/drawing/2014/main" id="{817FF27E-D5B2-4709-92D8-5A49A4BEE0F9}"/>
                  </a:ext>
                </a:extLst>
              </p:cNvPr>
              <p:cNvGrpSpPr>
                <a:grpSpLocks noChangeAspect="1"/>
              </p:cNvGrpSpPr>
              <p:nvPr/>
            </p:nvGrpSpPr>
            <p:grpSpPr>
              <a:xfrm>
                <a:off x="3573905" y="3786551"/>
                <a:ext cx="294337" cy="469425"/>
                <a:chOff x="8822083" y="2100326"/>
                <a:chExt cx="914400" cy="1458337"/>
              </a:xfrm>
            </p:grpSpPr>
            <p:grpSp>
              <p:nvGrpSpPr>
                <p:cNvPr id="201" name="Group 4">
                  <a:extLst>
                    <a:ext uri="{FF2B5EF4-FFF2-40B4-BE49-F238E27FC236}">
                      <a16:creationId xmlns:a16="http://schemas.microsoft.com/office/drawing/2014/main" id="{2F7754F1-DE55-4030-8FCA-1E9DB0853756}"/>
                    </a:ext>
                  </a:extLst>
                </p:cNvPr>
                <p:cNvGrpSpPr>
                  <a:grpSpLocks noChangeAspect="1"/>
                </p:cNvGrpSpPr>
                <p:nvPr/>
              </p:nvGrpSpPr>
              <p:grpSpPr bwMode="auto">
                <a:xfrm>
                  <a:off x="9068949" y="2230438"/>
                  <a:ext cx="530226" cy="1174751"/>
                  <a:chOff x="5855" y="1405"/>
                  <a:chExt cx="334" cy="740"/>
                </a:xfrm>
              </p:grpSpPr>
              <p:sp>
                <p:nvSpPr>
                  <p:cNvPr id="203" name="AutoShape 3">
                    <a:extLst>
                      <a:ext uri="{FF2B5EF4-FFF2-40B4-BE49-F238E27FC236}">
                        <a16:creationId xmlns:a16="http://schemas.microsoft.com/office/drawing/2014/main" id="{2EAB4386-736B-42B6-8AD6-DAEFBB9F61A6}"/>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04" name="Freeform 5">
                    <a:extLst>
                      <a:ext uri="{FF2B5EF4-FFF2-40B4-BE49-F238E27FC236}">
                        <a16:creationId xmlns:a16="http://schemas.microsoft.com/office/drawing/2014/main" id="{BD64F369-0DCA-43AA-A45B-1CFD9DC8DB87}"/>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FFFFFF">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05" name="Rectangle 6">
                    <a:extLst>
                      <a:ext uri="{FF2B5EF4-FFF2-40B4-BE49-F238E27FC236}">
                        <a16:creationId xmlns:a16="http://schemas.microsoft.com/office/drawing/2014/main" id="{A68050DE-F2B2-45A6-AFC0-969E98E36F7B}"/>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06" name="Freeform 7">
                    <a:extLst>
                      <a:ext uri="{FF2B5EF4-FFF2-40B4-BE49-F238E27FC236}">
                        <a16:creationId xmlns:a16="http://schemas.microsoft.com/office/drawing/2014/main" id="{FFAB3F85-FD3F-4410-8B93-6FC7A8DB93C7}"/>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07" name="Rectangle 8">
                    <a:extLst>
                      <a:ext uri="{FF2B5EF4-FFF2-40B4-BE49-F238E27FC236}">
                        <a16:creationId xmlns:a16="http://schemas.microsoft.com/office/drawing/2014/main" id="{656322FA-05B8-47FF-B397-F28C2AC66DD7}"/>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08" name="Freeform 9">
                    <a:extLst>
                      <a:ext uri="{FF2B5EF4-FFF2-40B4-BE49-F238E27FC236}">
                        <a16:creationId xmlns:a16="http://schemas.microsoft.com/office/drawing/2014/main" id="{B15CE7E9-379E-4FC5-803B-072255F18EDE}"/>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09" name="Rectangle 10">
                    <a:extLst>
                      <a:ext uri="{FF2B5EF4-FFF2-40B4-BE49-F238E27FC236}">
                        <a16:creationId xmlns:a16="http://schemas.microsoft.com/office/drawing/2014/main" id="{2D9CF673-45DF-4CBA-B522-6C5A0BBA5162}"/>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10" name="Freeform 11">
                    <a:extLst>
                      <a:ext uri="{FF2B5EF4-FFF2-40B4-BE49-F238E27FC236}">
                        <a16:creationId xmlns:a16="http://schemas.microsoft.com/office/drawing/2014/main" id="{1AA44CDD-5718-41DA-95A2-D1BEBA014B7E}"/>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11" name="Rectangle 12">
                    <a:extLst>
                      <a:ext uri="{FF2B5EF4-FFF2-40B4-BE49-F238E27FC236}">
                        <a16:creationId xmlns:a16="http://schemas.microsoft.com/office/drawing/2014/main" id="{14B34C33-810E-44A2-9C82-D2EB448988E2}"/>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12" name="Freeform 13">
                    <a:extLst>
                      <a:ext uri="{FF2B5EF4-FFF2-40B4-BE49-F238E27FC236}">
                        <a16:creationId xmlns:a16="http://schemas.microsoft.com/office/drawing/2014/main" id="{E773F035-E30A-4478-BC28-AD87B6E909BF}"/>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13" name="Oval 14">
                    <a:extLst>
                      <a:ext uri="{FF2B5EF4-FFF2-40B4-BE49-F238E27FC236}">
                        <a16:creationId xmlns:a16="http://schemas.microsoft.com/office/drawing/2014/main" id="{6A5BE761-E8EB-4A2C-ACD9-4EFEF226AD8A}"/>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14" name="Freeform 15">
                    <a:extLst>
                      <a:ext uri="{FF2B5EF4-FFF2-40B4-BE49-F238E27FC236}">
                        <a16:creationId xmlns:a16="http://schemas.microsoft.com/office/drawing/2014/main" id="{A9949A97-4215-4827-89F4-86116950430D}"/>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15" name="Rectangle 16">
                    <a:extLst>
                      <a:ext uri="{FF2B5EF4-FFF2-40B4-BE49-F238E27FC236}">
                        <a16:creationId xmlns:a16="http://schemas.microsoft.com/office/drawing/2014/main" id="{0DC82E97-FD7B-487F-9FC5-C38E1FB155A2}"/>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grpSp>
            <p:sp>
              <p:nvSpPr>
                <p:cNvPr id="202" name="Rectangle 201">
                  <a:extLst>
                    <a:ext uri="{FF2B5EF4-FFF2-40B4-BE49-F238E27FC236}">
                      <a16:creationId xmlns:a16="http://schemas.microsoft.com/office/drawing/2014/main" id="{769D5DA3-D5D4-4722-977B-C839ED46C8BC}"/>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F9545170-544F-4892-8CB0-E6727145E45A}"/>
                  </a:ext>
                </a:extLst>
              </p:cNvPr>
              <p:cNvGrpSpPr>
                <a:grpSpLocks noChangeAspect="1"/>
              </p:cNvGrpSpPr>
              <p:nvPr/>
            </p:nvGrpSpPr>
            <p:grpSpPr>
              <a:xfrm>
                <a:off x="3939551" y="4121564"/>
                <a:ext cx="294337" cy="469425"/>
                <a:chOff x="8822083" y="2100326"/>
                <a:chExt cx="914400" cy="1458337"/>
              </a:xfrm>
            </p:grpSpPr>
            <p:grpSp>
              <p:nvGrpSpPr>
                <p:cNvPr id="186" name="Group 4">
                  <a:extLst>
                    <a:ext uri="{FF2B5EF4-FFF2-40B4-BE49-F238E27FC236}">
                      <a16:creationId xmlns:a16="http://schemas.microsoft.com/office/drawing/2014/main" id="{E6EFCFEE-90A2-4A2F-9BB5-9ACE8D6485E5}"/>
                    </a:ext>
                  </a:extLst>
                </p:cNvPr>
                <p:cNvGrpSpPr>
                  <a:grpSpLocks noChangeAspect="1"/>
                </p:cNvGrpSpPr>
                <p:nvPr/>
              </p:nvGrpSpPr>
              <p:grpSpPr bwMode="auto">
                <a:xfrm>
                  <a:off x="9068949" y="2230438"/>
                  <a:ext cx="530226" cy="1174751"/>
                  <a:chOff x="5855" y="1405"/>
                  <a:chExt cx="334" cy="740"/>
                </a:xfrm>
              </p:grpSpPr>
              <p:sp>
                <p:nvSpPr>
                  <p:cNvPr id="188" name="AutoShape 3">
                    <a:extLst>
                      <a:ext uri="{FF2B5EF4-FFF2-40B4-BE49-F238E27FC236}">
                        <a16:creationId xmlns:a16="http://schemas.microsoft.com/office/drawing/2014/main" id="{36551905-3186-42A6-B260-E8BBC7DF7061}"/>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9" name="Freeform 5">
                    <a:extLst>
                      <a:ext uri="{FF2B5EF4-FFF2-40B4-BE49-F238E27FC236}">
                        <a16:creationId xmlns:a16="http://schemas.microsoft.com/office/drawing/2014/main" id="{0C08644A-9E18-41CF-B38A-8BE2D2598C8F}"/>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FFFFFF">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0" name="Rectangle 6">
                    <a:extLst>
                      <a:ext uri="{FF2B5EF4-FFF2-40B4-BE49-F238E27FC236}">
                        <a16:creationId xmlns:a16="http://schemas.microsoft.com/office/drawing/2014/main" id="{6BF8268D-CED0-4E4B-A081-0C5740A622A2}"/>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1" name="Freeform 7">
                    <a:extLst>
                      <a:ext uri="{FF2B5EF4-FFF2-40B4-BE49-F238E27FC236}">
                        <a16:creationId xmlns:a16="http://schemas.microsoft.com/office/drawing/2014/main" id="{47079EDE-8766-4CDF-8140-B07312646560}"/>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2" name="Rectangle 8">
                    <a:extLst>
                      <a:ext uri="{FF2B5EF4-FFF2-40B4-BE49-F238E27FC236}">
                        <a16:creationId xmlns:a16="http://schemas.microsoft.com/office/drawing/2014/main" id="{3A3AE50B-1FBD-463A-A20F-30C7B2CB378D}"/>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3" name="Freeform 9">
                    <a:extLst>
                      <a:ext uri="{FF2B5EF4-FFF2-40B4-BE49-F238E27FC236}">
                        <a16:creationId xmlns:a16="http://schemas.microsoft.com/office/drawing/2014/main" id="{7FA9850E-FA00-4D90-8BAB-4E6AE87AD555}"/>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4" name="Rectangle 10">
                    <a:extLst>
                      <a:ext uri="{FF2B5EF4-FFF2-40B4-BE49-F238E27FC236}">
                        <a16:creationId xmlns:a16="http://schemas.microsoft.com/office/drawing/2014/main" id="{BC581243-86A5-494E-95A9-4C9EBA67E526}"/>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5" name="Freeform 11">
                    <a:extLst>
                      <a:ext uri="{FF2B5EF4-FFF2-40B4-BE49-F238E27FC236}">
                        <a16:creationId xmlns:a16="http://schemas.microsoft.com/office/drawing/2014/main" id="{50B68D71-6566-4DAA-AE01-3F3E3EA409EF}"/>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6" name="Rectangle 12">
                    <a:extLst>
                      <a:ext uri="{FF2B5EF4-FFF2-40B4-BE49-F238E27FC236}">
                        <a16:creationId xmlns:a16="http://schemas.microsoft.com/office/drawing/2014/main" id="{FF8921CA-C327-4A34-AC3B-497CD7B2371B}"/>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7" name="Freeform 13">
                    <a:extLst>
                      <a:ext uri="{FF2B5EF4-FFF2-40B4-BE49-F238E27FC236}">
                        <a16:creationId xmlns:a16="http://schemas.microsoft.com/office/drawing/2014/main" id="{E2336E0F-ADC4-4B08-9437-55580EF303C3}"/>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8" name="Oval 14">
                    <a:extLst>
                      <a:ext uri="{FF2B5EF4-FFF2-40B4-BE49-F238E27FC236}">
                        <a16:creationId xmlns:a16="http://schemas.microsoft.com/office/drawing/2014/main" id="{B135BB8D-FD4B-4677-89CF-A21CA02D3172}"/>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99" name="Freeform 15">
                    <a:extLst>
                      <a:ext uri="{FF2B5EF4-FFF2-40B4-BE49-F238E27FC236}">
                        <a16:creationId xmlns:a16="http://schemas.microsoft.com/office/drawing/2014/main" id="{21EED1F3-7F4E-4D58-AF99-B29257FB7B3B}"/>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200" name="Rectangle 16">
                    <a:extLst>
                      <a:ext uri="{FF2B5EF4-FFF2-40B4-BE49-F238E27FC236}">
                        <a16:creationId xmlns:a16="http://schemas.microsoft.com/office/drawing/2014/main" id="{B8A0DF31-480F-4A34-A124-34981BC41F76}"/>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grpSp>
            <p:sp>
              <p:nvSpPr>
                <p:cNvPr id="187" name="Rectangle 186">
                  <a:extLst>
                    <a:ext uri="{FF2B5EF4-FFF2-40B4-BE49-F238E27FC236}">
                      <a16:creationId xmlns:a16="http://schemas.microsoft.com/office/drawing/2014/main" id="{A526A2CF-0545-4A1F-9A1C-73F50FF445BD}"/>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F86EDBEB-2809-46C4-A76A-C5B2B9950751}"/>
                  </a:ext>
                </a:extLst>
              </p:cNvPr>
              <p:cNvGrpSpPr>
                <a:grpSpLocks noChangeAspect="1"/>
              </p:cNvGrpSpPr>
              <p:nvPr/>
            </p:nvGrpSpPr>
            <p:grpSpPr>
              <a:xfrm>
                <a:off x="3266907" y="4123733"/>
                <a:ext cx="294337" cy="469425"/>
                <a:chOff x="8822083" y="2100326"/>
                <a:chExt cx="914400" cy="1458337"/>
              </a:xfrm>
            </p:grpSpPr>
            <p:grpSp>
              <p:nvGrpSpPr>
                <p:cNvPr id="171" name="Group 4">
                  <a:extLst>
                    <a:ext uri="{FF2B5EF4-FFF2-40B4-BE49-F238E27FC236}">
                      <a16:creationId xmlns:a16="http://schemas.microsoft.com/office/drawing/2014/main" id="{86B04F97-B231-4DE1-999A-E3EC14228F25}"/>
                    </a:ext>
                  </a:extLst>
                </p:cNvPr>
                <p:cNvGrpSpPr>
                  <a:grpSpLocks noChangeAspect="1"/>
                </p:cNvGrpSpPr>
                <p:nvPr/>
              </p:nvGrpSpPr>
              <p:grpSpPr bwMode="auto">
                <a:xfrm>
                  <a:off x="9068949" y="2230438"/>
                  <a:ext cx="530226" cy="1174751"/>
                  <a:chOff x="5855" y="1405"/>
                  <a:chExt cx="334" cy="740"/>
                </a:xfrm>
              </p:grpSpPr>
              <p:sp>
                <p:nvSpPr>
                  <p:cNvPr id="173" name="AutoShape 3">
                    <a:extLst>
                      <a:ext uri="{FF2B5EF4-FFF2-40B4-BE49-F238E27FC236}">
                        <a16:creationId xmlns:a16="http://schemas.microsoft.com/office/drawing/2014/main" id="{C6D4C443-12C8-4D5E-B38D-13D55C406A64}"/>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4" name="Freeform 5">
                    <a:extLst>
                      <a:ext uri="{FF2B5EF4-FFF2-40B4-BE49-F238E27FC236}">
                        <a16:creationId xmlns:a16="http://schemas.microsoft.com/office/drawing/2014/main" id="{152D0C68-57D1-40BF-AC9A-120EA5F7284C}"/>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FFFFFF">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5" name="Rectangle 6">
                    <a:extLst>
                      <a:ext uri="{FF2B5EF4-FFF2-40B4-BE49-F238E27FC236}">
                        <a16:creationId xmlns:a16="http://schemas.microsoft.com/office/drawing/2014/main" id="{870EE111-AB6B-4F79-9568-0929ECF68762}"/>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6" name="Freeform 7">
                    <a:extLst>
                      <a:ext uri="{FF2B5EF4-FFF2-40B4-BE49-F238E27FC236}">
                        <a16:creationId xmlns:a16="http://schemas.microsoft.com/office/drawing/2014/main" id="{2291228E-BF6D-4955-A1AE-25E848B245FC}"/>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7" name="Rectangle 8">
                    <a:extLst>
                      <a:ext uri="{FF2B5EF4-FFF2-40B4-BE49-F238E27FC236}">
                        <a16:creationId xmlns:a16="http://schemas.microsoft.com/office/drawing/2014/main" id="{81F5BC38-D74E-4D14-B937-6D888EC78721}"/>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8" name="Freeform 9">
                    <a:extLst>
                      <a:ext uri="{FF2B5EF4-FFF2-40B4-BE49-F238E27FC236}">
                        <a16:creationId xmlns:a16="http://schemas.microsoft.com/office/drawing/2014/main" id="{3789A293-F8E1-414A-9C0D-AF52FBA3BE4D}"/>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79" name="Rectangle 10">
                    <a:extLst>
                      <a:ext uri="{FF2B5EF4-FFF2-40B4-BE49-F238E27FC236}">
                        <a16:creationId xmlns:a16="http://schemas.microsoft.com/office/drawing/2014/main" id="{C7DE1C9A-B535-4856-BA5D-0F93C3BF66E3}"/>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0" name="Freeform 11">
                    <a:extLst>
                      <a:ext uri="{FF2B5EF4-FFF2-40B4-BE49-F238E27FC236}">
                        <a16:creationId xmlns:a16="http://schemas.microsoft.com/office/drawing/2014/main" id="{2F7A4921-FF3D-4084-B774-EC2BF796C38C}"/>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1" name="Rectangle 12">
                    <a:extLst>
                      <a:ext uri="{FF2B5EF4-FFF2-40B4-BE49-F238E27FC236}">
                        <a16:creationId xmlns:a16="http://schemas.microsoft.com/office/drawing/2014/main" id="{56115D55-6EE7-4C2F-8CA9-B990A0AA07C9}"/>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2" name="Freeform 13">
                    <a:extLst>
                      <a:ext uri="{FF2B5EF4-FFF2-40B4-BE49-F238E27FC236}">
                        <a16:creationId xmlns:a16="http://schemas.microsoft.com/office/drawing/2014/main" id="{CF3A374B-1438-4FC1-81F2-CFDE95C066EE}"/>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3" name="Oval 14">
                    <a:extLst>
                      <a:ext uri="{FF2B5EF4-FFF2-40B4-BE49-F238E27FC236}">
                        <a16:creationId xmlns:a16="http://schemas.microsoft.com/office/drawing/2014/main" id="{943B0C71-20A6-4566-A515-2DCD97A88D3E}"/>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4" name="Freeform 15">
                    <a:extLst>
                      <a:ext uri="{FF2B5EF4-FFF2-40B4-BE49-F238E27FC236}">
                        <a16:creationId xmlns:a16="http://schemas.microsoft.com/office/drawing/2014/main" id="{31D2336C-17AE-4659-AFAF-EFB30A293A0D}"/>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85" name="Rectangle 16">
                    <a:extLst>
                      <a:ext uri="{FF2B5EF4-FFF2-40B4-BE49-F238E27FC236}">
                        <a16:creationId xmlns:a16="http://schemas.microsoft.com/office/drawing/2014/main" id="{84585868-430E-477A-B319-34DB213AC8A2}"/>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grpSp>
            <p:sp>
              <p:nvSpPr>
                <p:cNvPr id="172" name="Rectangle 171">
                  <a:extLst>
                    <a:ext uri="{FF2B5EF4-FFF2-40B4-BE49-F238E27FC236}">
                      <a16:creationId xmlns:a16="http://schemas.microsoft.com/office/drawing/2014/main" id="{B9D43923-6996-4BE6-92C3-4A8CA6B0745D}"/>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grpSp>
          <p:nvGrpSpPr>
            <p:cNvPr id="19" name="Group 18">
              <a:extLst>
                <a:ext uri="{FF2B5EF4-FFF2-40B4-BE49-F238E27FC236}">
                  <a16:creationId xmlns:a16="http://schemas.microsoft.com/office/drawing/2014/main" id="{1A65870F-A513-446E-9CEF-02618467AD54}"/>
                </a:ext>
              </a:extLst>
            </p:cNvPr>
            <p:cNvGrpSpPr>
              <a:grpSpLocks noChangeAspect="1"/>
            </p:cNvGrpSpPr>
            <p:nvPr/>
          </p:nvGrpSpPr>
          <p:grpSpPr>
            <a:xfrm>
              <a:off x="5514606" y="2611824"/>
              <a:ext cx="580939" cy="926514"/>
              <a:chOff x="8822083" y="2100326"/>
              <a:chExt cx="914400" cy="1458337"/>
            </a:xfrm>
          </p:grpSpPr>
          <p:grpSp>
            <p:nvGrpSpPr>
              <p:cNvPr id="153" name="Group 4">
                <a:extLst>
                  <a:ext uri="{FF2B5EF4-FFF2-40B4-BE49-F238E27FC236}">
                    <a16:creationId xmlns:a16="http://schemas.microsoft.com/office/drawing/2014/main" id="{B5F8A099-60C4-4778-93EC-36B4F02A018D}"/>
                  </a:ext>
                </a:extLst>
              </p:cNvPr>
              <p:cNvGrpSpPr>
                <a:grpSpLocks noChangeAspect="1"/>
              </p:cNvGrpSpPr>
              <p:nvPr/>
            </p:nvGrpSpPr>
            <p:grpSpPr bwMode="auto">
              <a:xfrm>
                <a:off x="9068949" y="2230438"/>
                <a:ext cx="530226" cy="1174751"/>
                <a:chOff x="5855" y="1405"/>
                <a:chExt cx="334" cy="740"/>
              </a:xfrm>
            </p:grpSpPr>
            <p:sp>
              <p:nvSpPr>
                <p:cNvPr id="155" name="AutoShape 3">
                  <a:extLst>
                    <a:ext uri="{FF2B5EF4-FFF2-40B4-BE49-F238E27FC236}">
                      <a16:creationId xmlns:a16="http://schemas.microsoft.com/office/drawing/2014/main" id="{BEFB2ED8-8AE2-4BB8-8818-20222F840483}"/>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6" name="Freeform 5">
                  <a:extLst>
                    <a:ext uri="{FF2B5EF4-FFF2-40B4-BE49-F238E27FC236}">
                      <a16:creationId xmlns:a16="http://schemas.microsoft.com/office/drawing/2014/main" id="{6CD2FBCB-56BF-4D17-ACAB-612EFF30F3D1}"/>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D2D2D2">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7" name="Rectangle 6">
                  <a:extLst>
                    <a:ext uri="{FF2B5EF4-FFF2-40B4-BE49-F238E27FC236}">
                      <a16:creationId xmlns:a16="http://schemas.microsoft.com/office/drawing/2014/main" id="{446A2AD2-4A1B-4F62-B8B2-A7601954FADB}"/>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8" name="Freeform 7">
                  <a:extLst>
                    <a:ext uri="{FF2B5EF4-FFF2-40B4-BE49-F238E27FC236}">
                      <a16:creationId xmlns:a16="http://schemas.microsoft.com/office/drawing/2014/main" id="{E5466413-ED8B-465C-8524-A548C145DD41}"/>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9" name="Rectangle 8">
                  <a:extLst>
                    <a:ext uri="{FF2B5EF4-FFF2-40B4-BE49-F238E27FC236}">
                      <a16:creationId xmlns:a16="http://schemas.microsoft.com/office/drawing/2014/main" id="{72472942-9CA5-471A-98BB-D5D293DD995D}"/>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0" name="Freeform 9">
                  <a:extLst>
                    <a:ext uri="{FF2B5EF4-FFF2-40B4-BE49-F238E27FC236}">
                      <a16:creationId xmlns:a16="http://schemas.microsoft.com/office/drawing/2014/main" id="{9F132D0E-F226-4826-8BDD-05C6B59F96EB}"/>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1" name="Rectangle 10">
                  <a:extLst>
                    <a:ext uri="{FF2B5EF4-FFF2-40B4-BE49-F238E27FC236}">
                      <a16:creationId xmlns:a16="http://schemas.microsoft.com/office/drawing/2014/main" id="{352603AE-B720-4E6D-B15B-5634794B1F6A}"/>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2" name="Freeform 11">
                  <a:extLst>
                    <a:ext uri="{FF2B5EF4-FFF2-40B4-BE49-F238E27FC236}">
                      <a16:creationId xmlns:a16="http://schemas.microsoft.com/office/drawing/2014/main" id="{98E51EBA-6EC4-4F71-A29D-66BEF167E943}"/>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3" name="Rectangle 12">
                  <a:extLst>
                    <a:ext uri="{FF2B5EF4-FFF2-40B4-BE49-F238E27FC236}">
                      <a16:creationId xmlns:a16="http://schemas.microsoft.com/office/drawing/2014/main" id="{DAFD3E98-910C-4CB6-9999-196B2B94B960}"/>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4" name="Freeform 13">
                  <a:extLst>
                    <a:ext uri="{FF2B5EF4-FFF2-40B4-BE49-F238E27FC236}">
                      <a16:creationId xmlns:a16="http://schemas.microsoft.com/office/drawing/2014/main" id="{32E8FA62-F916-4AC9-868D-CB26079A8190}"/>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5" name="Oval 14">
                  <a:extLst>
                    <a:ext uri="{FF2B5EF4-FFF2-40B4-BE49-F238E27FC236}">
                      <a16:creationId xmlns:a16="http://schemas.microsoft.com/office/drawing/2014/main" id="{8AF70A31-FF88-4A37-AC00-EED91288B4C1}"/>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6" name="Freeform 15">
                  <a:extLst>
                    <a:ext uri="{FF2B5EF4-FFF2-40B4-BE49-F238E27FC236}">
                      <a16:creationId xmlns:a16="http://schemas.microsoft.com/office/drawing/2014/main" id="{7363BA2C-1772-4B6F-9B68-24609CCBE054}"/>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67" name="Rectangle 16">
                  <a:extLst>
                    <a:ext uri="{FF2B5EF4-FFF2-40B4-BE49-F238E27FC236}">
                      <a16:creationId xmlns:a16="http://schemas.microsoft.com/office/drawing/2014/main" id="{11507BD9-59DF-4C68-94BD-93560F990176}"/>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grpSp>
          <p:sp>
            <p:nvSpPr>
              <p:cNvPr id="154" name="Rectangle 153">
                <a:extLst>
                  <a:ext uri="{FF2B5EF4-FFF2-40B4-BE49-F238E27FC236}">
                    <a16:creationId xmlns:a16="http://schemas.microsoft.com/office/drawing/2014/main" id="{3E530CD6-C4BF-4385-88E4-FF5653004A27}"/>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FB88060B-7800-427C-A916-4A7967D7E747}"/>
                </a:ext>
              </a:extLst>
            </p:cNvPr>
            <p:cNvGrpSpPr/>
            <p:nvPr/>
          </p:nvGrpSpPr>
          <p:grpSpPr>
            <a:xfrm>
              <a:off x="6326228" y="3050754"/>
              <a:ext cx="1206239" cy="1006184"/>
              <a:chOff x="3266907" y="3786551"/>
              <a:chExt cx="966981" cy="806607"/>
            </a:xfrm>
          </p:grpSpPr>
          <p:grpSp>
            <p:nvGrpSpPr>
              <p:cNvPr id="105" name="Group 104">
                <a:extLst>
                  <a:ext uri="{FF2B5EF4-FFF2-40B4-BE49-F238E27FC236}">
                    <a16:creationId xmlns:a16="http://schemas.microsoft.com/office/drawing/2014/main" id="{00E548AF-039D-4DC2-A128-0D99E4C0EBBB}"/>
                  </a:ext>
                </a:extLst>
              </p:cNvPr>
              <p:cNvGrpSpPr>
                <a:grpSpLocks noChangeAspect="1"/>
              </p:cNvGrpSpPr>
              <p:nvPr/>
            </p:nvGrpSpPr>
            <p:grpSpPr>
              <a:xfrm>
                <a:off x="3573905" y="3786551"/>
                <a:ext cx="294337" cy="469425"/>
                <a:chOff x="8822083" y="2100326"/>
                <a:chExt cx="914400" cy="1458337"/>
              </a:xfrm>
            </p:grpSpPr>
            <p:grpSp>
              <p:nvGrpSpPr>
                <p:cNvPr id="138" name="Group 4">
                  <a:extLst>
                    <a:ext uri="{FF2B5EF4-FFF2-40B4-BE49-F238E27FC236}">
                      <a16:creationId xmlns:a16="http://schemas.microsoft.com/office/drawing/2014/main" id="{C002C5AA-5587-45AC-8DDA-FDE5EBB78D38}"/>
                    </a:ext>
                  </a:extLst>
                </p:cNvPr>
                <p:cNvGrpSpPr>
                  <a:grpSpLocks noChangeAspect="1"/>
                </p:cNvGrpSpPr>
                <p:nvPr/>
              </p:nvGrpSpPr>
              <p:grpSpPr bwMode="auto">
                <a:xfrm>
                  <a:off x="9068949" y="2230438"/>
                  <a:ext cx="530226" cy="1174751"/>
                  <a:chOff x="5855" y="1405"/>
                  <a:chExt cx="334" cy="740"/>
                </a:xfrm>
              </p:grpSpPr>
              <p:sp>
                <p:nvSpPr>
                  <p:cNvPr id="140" name="AutoShape 3">
                    <a:extLst>
                      <a:ext uri="{FF2B5EF4-FFF2-40B4-BE49-F238E27FC236}">
                        <a16:creationId xmlns:a16="http://schemas.microsoft.com/office/drawing/2014/main" id="{99968A82-81E0-4983-A96B-1669523E9266}"/>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1" name="Freeform 5">
                    <a:extLst>
                      <a:ext uri="{FF2B5EF4-FFF2-40B4-BE49-F238E27FC236}">
                        <a16:creationId xmlns:a16="http://schemas.microsoft.com/office/drawing/2014/main" id="{403C9BDE-BDAA-4BBA-94AF-B9488963CDC0}"/>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FFFFFF">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2" name="Rectangle 6">
                    <a:extLst>
                      <a:ext uri="{FF2B5EF4-FFF2-40B4-BE49-F238E27FC236}">
                        <a16:creationId xmlns:a16="http://schemas.microsoft.com/office/drawing/2014/main" id="{35B44ACA-99B3-4118-8407-83CC391B59CA}"/>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3" name="Freeform 7">
                    <a:extLst>
                      <a:ext uri="{FF2B5EF4-FFF2-40B4-BE49-F238E27FC236}">
                        <a16:creationId xmlns:a16="http://schemas.microsoft.com/office/drawing/2014/main" id="{FA64816F-0A66-407E-8DA5-22F6BB726E72}"/>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4" name="Rectangle 8">
                    <a:extLst>
                      <a:ext uri="{FF2B5EF4-FFF2-40B4-BE49-F238E27FC236}">
                        <a16:creationId xmlns:a16="http://schemas.microsoft.com/office/drawing/2014/main" id="{8B0B37C4-F877-4291-B69D-9F89D0B8296A}"/>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5" name="Freeform 9">
                    <a:extLst>
                      <a:ext uri="{FF2B5EF4-FFF2-40B4-BE49-F238E27FC236}">
                        <a16:creationId xmlns:a16="http://schemas.microsoft.com/office/drawing/2014/main" id="{61DC58C3-7D53-4827-B6EC-A7BE46B1497A}"/>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6" name="Rectangle 10">
                    <a:extLst>
                      <a:ext uri="{FF2B5EF4-FFF2-40B4-BE49-F238E27FC236}">
                        <a16:creationId xmlns:a16="http://schemas.microsoft.com/office/drawing/2014/main" id="{7B3BA801-719F-45D7-BD38-185D1C3E69CC}"/>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7" name="Freeform 11">
                    <a:extLst>
                      <a:ext uri="{FF2B5EF4-FFF2-40B4-BE49-F238E27FC236}">
                        <a16:creationId xmlns:a16="http://schemas.microsoft.com/office/drawing/2014/main" id="{42217D15-C573-455A-B897-B596406E5458}"/>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8" name="Rectangle 12">
                    <a:extLst>
                      <a:ext uri="{FF2B5EF4-FFF2-40B4-BE49-F238E27FC236}">
                        <a16:creationId xmlns:a16="http://schemas.microsoft.com/office/drawing/2014/main" id="{9C8C239F-34C1-4689-B495-27C89CC84AD3}"/>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49" name="Freeform 13">
                    <a:extLst>
                      <a:ext uri="{FF2B5EF4-FFF2-40B4-BE49-F238E27FC236}">
                        <a16:creationId xmlns:a16="http://schemas.microsoft.com/office/drawing/2014/main" id="{CA454637-0176-44E3-98A0-F6E693E35B19}"/>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0" name="Oval 14">
                    <a:extLst>
                      <a:ext uri="{FF2B5EF4-FFF2-40B4-BE49-F238E27FC236}">
                        <a16:creationId xmlns:a16="http://schemas.microsoft.com/office/drawing/2014/main" id="{07E0884B-7420-4210-9908-251129E5F997}"/>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1" name="Freeform 15">
                    <a:extLst>
                      <a:ext uri="{FF2B5EF4-FFF2-40B4-BE49-F238E27FC236}">
                        <a16:creationId xmlns:a16="http://schemas.microsoft.com/office/drawing/2014/main" id="{E7FB9053-37BA-4021-A77D-4BEC30BFE845}"/>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52" name="Rectangle 16">
                    <a:extLst>
                      <a:ext uri="{FF2B5EF4-FFF2-40B4-BE49-F238E27FC236}">
                        <a16:creationId xmlns:a16="http://schemas.microsoft.com/office/drawing/2014/main" id="{E6747F9C-8DD9-4AC7-8E55-0768FBF87813}"/>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grpSp>
            <p:sp>
              <p:nvSpPr>
                <p:cNvPr id="139" name="Rectangle 138">
                  <a:extLst>
                    <a:ext uri="{FF2B5EF4-FFF2-40B4-BE49-F238E27FC236}">
                      <a16:creationId xmlns:a16="http://schemas.microsoft.com/office/drawing/2014/main" id="{FD49906A-2E8D-438E-899A-A2C2C8FEF8F9}"/>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nvGrpSpPr>
              <p:cNvPr id="106" name="Group 105">
                <a:extLst>
                  <a:ext uri="{FF2B5EF4-FFF2-40B4-BE49-F238E27FC236}">
                    <a16:creationId xmlns:a16="http://schemas.microsoft.com/office/drawing/2014/main" id="{EB8F86B1-558D-4FAB-99C8-2DD8DDF3ACD5}"/>
                  </a:ext>
                </a:extLst>
              </p:cNvPr>
              <p:cNvGrpSpPr>
                <a:grpSpLocks noChangeAspect="1"/>
              </p:cNvGrpSpPr>
              <p:nvPr/>
            </p:nvGrpSpPr>
            <p:grpSpPr>
              <a:xfrm>
                <a:off x="3939551" y="4121564"/>
                <a:ext cx="294337" cy="469425"/>
                <a:chOff x="8822083" y="2100326"/>
                <a:chExt cx="914400" cy="1458337"/>
              </a:xfrm>
            </p:grpSpPr>
            <p:grpSp>
              <p:nvGrpSpPr>
                <p:cNvPr id="123" name="Group 4">
                  <a:extLst>
                    <a:ext uri="{FF2B5EF4-FFF2-40B4-BE49-F238E27FC236}">
                      <a16:creationId xmlns:a16="http://schemas.microsoft.com/office/drawing/2014/main" id="{61D8A425-D217-4CEE-A4A2-85F35F202D6D}"/>
                    </a:ext>
                  </a:extLst>
                </p:cNvPr>
                <p:cNvGrpSpPr>
                  <a:grpSpLocks noChangeAspect="1"/>
                </p:cNvGrpSpPr>
                <p:nvPr/>
              </p:nvGrpSpPr>
              <p:grpSpPr bwMode="auto">
                <a:xfrm>
                  <a:off x="9068949" y="2230438"/>
                  <a:ext cx="530226" cy="1174751"/>
                  <a:chOff x="5855" y="1405"/>
                  <a:chExt cx="334" cy="740"/>
                </a:xfrm>
              </p:grpSpPr>
              <p:sp>
                <p:nvSpPr>
                  <p:cNvPr id="125" name="AutoShape 3">
                    <a:extLst>
                      <a:ext uri="{FF2B5EF4-FFF2-40B4-BE49-F238E27FC236}">
                        <a16:creationId xmlns:a16="http://schemas.microsoft.com/office/drawing/2014/main" id="{249A5A47-1177-4D3A-B5ED-95ED0913AC1A}"/>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6" name="Freeform 5">
                    <a:extLst>
                      <a:ext uri="{FF2B5EF4-FFF2-40B4-BE49-F238E27FC236}">
                        <a16:creationId xmlns:a16="http://schemas.microsoft.com/office/drawing/2014/main" id="{A6F16A0E-BB59-44DB-828B-2462720C920B}"/>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FFFFFF">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7" name="Rectangle 6">
                    <a:extLst>
                      <a:ext uri="{FF2B5EF4-FFF2-40B4-BE49-F238E27FC236}">
                        <a16:creationId xmlns:a16="http://schemas.microsoft.com/office/drawing/2014/main" id="{66720CB0-EA9D-4269-B50B-69CE89054331}"/>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8" name="Freeform 7">
                    <a:extLst>
                      <a:ext uri="{FF2B5EF4-FFF2-40B4-BE49-F238E27FC236}">
                        <a16:creationId xmlns:a16="http://schemas.microsoft.com/office/drawing/2014/main" id="{0B9BA66D-0B79-4C53-A469-C67E17C4E874}"/>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9" name="Rectangle 8">
                    <a:extLst>
                      <a:ext uri="{FF2B5EF4-FFF2-40B4-BE49-F238E27FC236}">
                        <a16:creationId xmlns:a16="http://schemas.microsoft.com/office/drawing/2014/main" id="{A8B97D63-576F-475B-A3BC-DEFE5A00D25B}"/>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0" name="Freeform 9">
                    <a:extLst>
                      <a:ext uri="{FF2B5EF4-FFF2-40B4-BE49-F238E27FC236}">
                        <a16:creationId xmlns:a16="http://schemas.microsoft.com/office/drawing/2014/main" id="{ABAE4BB7-3482-445A-9B54-12DD3855AA81}"/>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1" name="Rectangle 10">
                    <a:extLst>
                      <a:ext uri="{FF2B5EF4-FFF2-40B4-BE49-F238E27FC236}">
                        <a16:creationId xmlns:a16="http://schemas.microsoft.com/office/drawing/2014/main" id="{BD68E29E-98B4-4887-880C-6A5E91CE8B04}"/>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2" name="Freeform 11">
                    <a:extLst>
                      <a:ext uri="{FF2B5EF4-FFF2-40B4-BE49-F238E27FC236}">
                        <a16:creationId xmlns:a16="http://schemas.microsoft.com/office/drawing/2014/main" id="{7D748258-58DB-4A9F-9BEE-D472CAADF26E}"/>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3" name="Rectangle 12">
                    <a:extLst>
                      <a:ext uri="{FF2B5EF4-FFF2-40B4-BE49-F238E27FC236}">
                        <a16:creationId xmlns:a16="http://schemas.microsoft.com/office/drawing/2014/main" id="{2291D5E5-5B22-45E9-AEF4-4F95E0F4CCA1}"/>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4" name="Freeform 13">
                    <a:extLst>
                      <a:ext uri="{FF2B5EF4-FFF2-40B4-BE49-F238E27FC236}">
                        <a16:creationId xmlns:a16="http://schemas.microsoft.com/office/drawing/2014/main" id="{1DB369F8-501F-42A8-A1C4-4B1D19BCB20A}"/>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5" name="Oval 14">
                    <a:extLst>
                      <a:ext uri="{FF2B5EF4-FFF2-40B4-BE49-F238E27FC236}">
                        <a16:creationId xmlns:a16="http://schemas.microsoft.com/office/drawing/2014/main" id="{1EE261E8-5013-45F0-BD86-395530EB203D}"/>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6" name="Freeform 15">
                    <a:extLst>
                      <a:ext uri="{FF2B5EF4-FFF2-40B4-BE49-F238E27FC236}">
                        <a16:creationId xmlns:a16="http://schemas.microsoft.com/office/drawing/2014/main" id="{2AD602E9-ADA7-40D3-8E11-387B0A70B933}"/>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37" name="Rectangle 16">
                    <a:extLst>
                      <a:ext uri="{FF2B5EF4-FFF2-40B4-BE49-F238E27FC236}">
                        <a16:creationId xmlns:a16="http://schemas.microsoft.com/office/drawing/2014/main" id="{5A28584E-8C61-41AA-B147-15722DAF5FEA}"/>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grpSp>
            <p:sp>
              <p:nvSpPr>
                <p:cNvPr id="124" name="Rectangle 123">
                  <a:extLst>
                    <a:ext uri="{FF2B5EF4-FFF2-40B4-BE49-F238E27FC236}">
                      <a16:creationId xmlns:a16="http://schemas.microsoft.com/office/drawing/2014/main" id="{8983894E-9819-4AFB-86D1-96A2D3D50AB0}"/>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17ACF5A5-BC5D-4815-83AE-1D6720489C0B}"/>
                  </a:ext>
                </a:extLst>
              </p:cNvPr>
              <p:cNvGrpSpPr>
                <a:grpSpLocks noChangeAspect="1"/>
              </p:cNvGrpSpPr>
              <p:nvPr/>
            </p:nvGrpSpPr>
            <p:grpSpPr>
              <a:xfrm>
                <a:off x="3266907" y="4123733"/>
                <a:ext cx="294337" cy="469425"/>
                <a:chOff x="8822083" y="2100326"/>
                <a:chExt cx="914400" cy="1458337"/>
              </a:xfrm>
            </p:grpSpPr>
            <p:grpSp>
              <p:nvGrpSpPr>
                <p:cNvPr id="108" name="Group 4">
                  <a:extLst>
                    <a:ext uri="{FF2B5EF4-FFF2-40B4-BE49-F238E27FC236}">
                      <a16:creationId xmlns:a16="http://schemas.microsoft.com/office/drawing/2014/main" id="{CE37030D-31B7-48F7-BFC4-4777EE87442F}"/>
                    </a:ext>
                  </a:extLst>
                </p:cNvPr>
                <p:cNvGrpSpPr>
                  <a:grpSpLocks noChangeAspect="1"/>
                </p:cNvGrpSpPr>
                <p:nvPr/>
              </p:nvGrpSpPr>
              <p:grpSpPr bwMode="auto">
                <a:xfrm>
                  <a:off x="9068949" y="2230438"/>
                  <a:ext cx="530226" cy="1174751"/>
                  <a:chOff x="5855" y="1405"/>
                  <a:chExt cx="334" cy="740"/>
                </a:xfrm>
              </p:grpSpPr>
              <p:sp>
                <p:nvSpPr>
                  <p:cNvPr id="110" name="AutoShape 3">
                    <a:extLst>
                      <a:ext uri="{FF2B5EF4-FFF2-40B4-BE49-F238E27FC236}">
                        <a16:creationId xmlns:a16="http://schemas.microsoft.com/office/drawing/2014/main" id="{17FF21AF-C772-4CCD-8865-5167E118D1B0}"/>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11" name="Freeform 5">
                    <a:extLst>
                      <a:ext uri="{FF2B5EF4-FFF2-40B4-BE49-F238E27FC236}">
                        <a16:creationId xmlns:a16="http://schemas.microsoft.com/office/drawing/2014/main" id="{803E8382-8B14-43AE-AA00-C5F304137832}"/>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FFFFFF">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12" name="Rectangle 6">
                    <a:extLst>
                      <a:ext uri="{FF2B5EF4-FFF2-40B4-BE49-F238E27FC236}">
                        <a16:creationId xmlns:a16="http://schemas.microsoft.com/office/drawing/2014/main" id="{86B6F475-398F-4F42-9A6E-6BCA8526FFE7}"/>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13" name="Freeform 7">
                    <a:extLst>
                      <a:ext uri="{FF2B5EF4-FFF2-40B4-BE49-F238E27FC236}">
                        <a16:creationId xmlns:a16="http://schemas.microsoft.com/office/drawing/2014/main" id="{E9D586A7-C990-43C3-8E49-564ACDACB2D1}"/>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14" name="Rectangle 8">
                    <a:extLst>
                      <a:ext uri="{FF2B5EF4-FFF2-40B4-BE49-F238E27FC236}">
                        <a16:creationId xmlns:a16="http://schemas.microsoft.com/office/drawing/2014/main" id="{5CD78A5D-54DA-40CE-A401-21F4100DDDC3}"/>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15" name="Freeform 9">
                    <a:extLst>
                      <a:ext uri="{FF2B5EF4-FFF2-40B4-BE49-F238E27FC236}">
                        <a16:creationId xmlns:a16="http://schemas.microsoft.com/office/drawing/2014/main" id="{BA9322F9-8035-403E-A587-3671E2B941C6}"/>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16" name="Rectangle 10">
                    <a:extLst>
                      <a:ext uri="{FF2B5EF4-FFF2-40B4-BE49-F238E27FC236}">
                        <a16:creationId xmlns:a16="http://schemas.microsoft.com/office/drawing/2014/main" id="{A5EA075D-942F-4D06-B609-856E0DAD5F32}"/>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17" name="Freeform 11">
                    <a:extLst>
                      <a:ext uri="{FF2B5EF4-FFF2-40B4-BE49-F238E27FC236}">
                        <a16:creationId xmlns:a16="http://schemas.microsoft.com/office/drawing/2014/main" id="{B48AF446-0268-4DC5-9EC5-6387D6978549}"/>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18" name="Rectangle 12">
                    <a:extLst>
                      <a:ext uri="{FF2B5EF4-FFF2-40B4-BE49-F238E27FC236}">
                        <a16:creationId xmlns:a16="http://schemas.microsoft.com/office/drawing/2014/main" id="{ABB67EF7-A56E-4AC2-8151-C57FA7647E2A}"/>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19" name="Freeform 13">
                    <a:extLst>
                      <a:ext uri="{FF2B5EF4-FFF2-40B4-BE49-F238E27FC236}">
                        <a16:creationId xmlns:a16="http://schemas.microsoft.com/office/drawing/2014/main" id="{118C5314-DF68-4033-BD5D-CEA5264FEFAB}"/>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0" name="Oval 14">
                    <a:extLst>
                      <a:ext uri="{FF2B5EF4-FFF2-40B4-BE49-F238E27FC236}">
                        <a16:creationId xmlns:a16="http://schemas.microsoft.com/office/drawing/2014/main" id="{93B6E66C-2325-441D-BEFD-53B5F09F949E}"/>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1" name="Freeform 15">
                    <a:extLst>
                      <a:ext uri="{FF2B5EF4-FFF2-40B4-BE49-F238E27FC236}">
                        <a16:creationId xmlns:a16="http://schemas.microsoft.com/office/drawing/2014/main" id="{5F4AFB06-4049-4A02-94CA-83DA952BD3A0}"/>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22" name="Rectangle 16">
                    <a:extLst>
                      <a:ext uri="{FF2B5EF4-FFF2-40B4-BE49-F238E27FC236}">
                        <a16:creationId xmlns:a16="http://schemas.microsoft.com/office/drawing/2014/main" id="{6878A1F7-331D-411F-9DDF-2E3B8406EDD4}"/>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grpSp>
            <p:sp>
              <p:nvSpPr>
                <p:cNvPr id="109" name="Rectangle 108">
                  <a:extLst>
                    <a:ext uri="{FF2B5EF4-FFF2-40B4-BE49-F238E27FC236}">
                      <a16:creationId xmlns:a16="http://schemas.microsoft.com/office/drawing/2014/main" id="{8FC5FBC0-BE62-4246-AEAC-93C8448ADDBC}"/>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grpSp>
          <p:nvGrpSpPr>
            <p:cNvPr id="21" name="Group 20">
              <a:extLst>
                <a:ext uri="{FF2B5EF4-FFF2-40B4-BE49-F238E27FC236}">
                  <a16:creationId xmlns:a16="http://schemas.microsoft.com/office/drawing/2014/main" id="{B4B0B433-1221-4558-BEF5-5BD4F3004E3F}"/>
                </a:ext>
              </a:extLst>
            </p:cNvPr>
            <p:cNvGrpSpPr/>
            <p:nvPr/>
          </p:nvGrpSpPr>
          <p:grpSpPr>
            <a:xfrm>
              <a:off x="4941265" y="5271949"/>
              <a:ext cx="1206239" cy="1006184"/>
              <a:chOff x="3266907" y="3786551"/>
              <a:chExt cx="966981" cy="806607"/>
            </a:xfrm>
          </p:grpSpPr>
          <p:grpSp>
            <p:nvGrpSpPr>
              <p:cNvPr id="57" name="Group 56">
                <a:extLst>
                  <a:ext uri="{FF2B5EF4-FFF2-40B4-BE49-F238E27FC236}">
                    <a16:creationId xmlns:a16="http://schemas.microsoft.com/office/drawing/2014/main" id="{07D2CFFE-5FE3-4EF1-B0B8-AD18F1BD7ADD}"/>
                  </a:ext>
                </a:extLst>
              </p:cNvPr>
              <p:cNvGrpSpPr>
                <a:grpSpLocks noChangeAspect="1"/>
              </p:cNvGrpSpPr>
              <p:nvPr/>
            </p:nvGrpSpPr>
            <p:grpSpPr>
              <a:xfrm>
                <a:off x="3573905" y="3786551"/>
                <a:ext cx="294337" cy="469425"/>
                <a:chOff x="8822083" y="2100326"/>
                <a:chExt cx="914400" cy="1458337"/>
              </a:xfrm>
            </p:grpSpPr>
            <p:grpSp>
              <p:nvGrpSpPr>
                <p:cNvPr id="90" name="Group 4">
                  <a:extLst>
                    <a:ext uri="{FF2B5EF4-FFF2-40B4-BE49-F238E27FC236}">
                      <a16:creationId xmlns:a16="http://schemas.microsoft.com/office/drawing/2014/main" id="{9C90F53A-A4CE-4048-9AE7-F91C69160958}"/>
                    </a:ext>
                  </a:extLst>
                </p:cNvPr>
                <p:cNvGrpSpPr>
                  <a:grpSpLocks noChangeAspect="1"/>
                </p:cNvGrpSpPr>
                <p:nvPr/>
              </p:nvGrpSpPr>
              <p:grpSpPr bwMode="auto">
                <a:xfrm>
                  <a:off x="9068949" y="2230438"/>
                  <a:ext cx="530226" cy="1174751"/>
                  <a:chOff x="5855" y="1405"/>
                  <a:chExt cx="334" cy="740"/>
                </a:xfrm>
              </p:grpSpPr>
              <p:sp>
                <p:nvSpPr>
                  <p:cNvPr id="92" name="AutoShape 3">
                    <a:extLst>
                      <a:ext uri="{FF2B5EF4-FFF2-40B4-BE49-F238E27FC236}">
                        <a16:creationId xmlns:a16="http://schemas.microsoft.com/office/drawing/2014/main" id="{2889E8FF-17F4-491B-97C8-0AF90DDDEF6C}"/>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93" name="Freeform 5">
                    <a:extLst>
                      <a:ext uri="{FF2B5EF4-FFF2-40B4-BE49-F238E27FC236}">
                        <a16:creationId xmlns:a16="http://schemas.microsoft.com/office/drawing/2014/main" id="{DD9A9BEF-9214-48F1-822F-47C5FAD767B7}"/>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FFFFFF">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94" name="Rectangle 6">
                    <a:extLst>
                      <a:ext uri="{FF2B5EF4-FFF2-40B4-BE49-F238E27FC236}">
                        <a16:creationId xmlns:a16="http://schemas.microsoft.com/office/drawing/2014/main" id="{D2783C55-050C-4B8D-98F2-C4C867FA945F}"/>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95" name="Freeform 7">
                    <a:extLst>
                      <a:ext uri="{FF2B5EF4-FFF2-40B4-BE49-F238E27FC236}">
                        <a16:creationId xmlns:a16="http://schemas.microsoft.com/office/drawing/2014/main" id="{C8434E49-2328-48E5-A3AA-7CCAFFDB3F7E}"/>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96" name="Rectangle 8">
                    <a:extLst>
                      <a:ext uri="{FF2B5EF4-FFF2-40B4-BE49-F238E27FC236}">
                        <a16:creationId xmlns:a16="http://schemas.microsoft.com/office/drawing/2014/main" id="{D99B1184-95ED-4FAB-9501-AAF89C0A304F}"/>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97" name="Freeform 9">
                    <a:extLst>
                      <a:ext uri="{FF2B5EF4-FFF2-40B4-BE49-F238E27FC236}">
                        <a16:creationId xmlns:a16="http://schemas.microsoft.com/office/drawing/2014/main" id="{F017B13C-7C76-4477-A482-87B4012B8D94}"/>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98" name="Rectangle 10">
                    <a:extLst>
                      <a:ext uri="{FF2B5EF4-FFF2-40B4-BE49-F238E27FC236}">
                        <a16:creationId xmlns:a16="http://schemas.microsoft.com/office/drawing/2014/main" id="{AA3F1CD5-D35C-4DDD-A4A4-C351DE8D488E}"/>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99" name="Freeform 11">
                    <a:extLst>
                      <a:ext uri="{FF2B5EF4-FFF2-40B4-BE49-F238E27FC236}">
                        <a16:creationId xmlns:a16="http://schemas.microsoft.com/office/drawing/2014/main" id="{31A6885F-1DC7-4EB0-B1DB-B7F3D95347EA}"/>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00" name="Rectangle 12">
                    <a:extLst>
                      <a:ext uri="{FF2B5EF4-FFF2-40B4-BE49-F238E27FC236}">
                        <a16:creationId xmlns:a16="http://schemas.microsoft.com/office/drawing/2014/main" id="{8E4D938D-B82E-4B55-A022-D1A3C72C38B7}"/>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01" name="Freeform 13">
                    <a:extLst>
                      <a:ext uri="{FF2B5EF4-FFF2-40B4-BE49-F238E27FC236}">
                        <a16:creationId xmlns:a16="http://schemas.microsoft.com/office/drawing/2014/main" id="{2BF71CB0-851B-44A0-A179-F1768D899985}"/>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02" name="Oval 14">
                    <a:extLst>
                      <a:ext uri="{FF2B5EF4-FFF2-40B4-BE49-F238E27FC236}">
                        <a16:creationId xmlns:a16="http://schemas.microsoft.com/office/drawing/2014/main" id="{EDA91378-B20A-4299-9F4E-6A22D9B9912F}"/>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03" name="Freeform 15">
                    <a:extLst>
                      <a:ext uri="{FF2B5EF4-FFF2-40B4-BE49-F238E27FC236}">
                        <a16:creationId xmlns:a16="http://schemas.microsoft.com/office/drawing/2014/main" id="{6C35942E-A399-4457-82EE-AEB14FE76674}"/>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104" name="Rectangle 16">
                    <a:extLst>
                      <a:ext uri="{FF2B5EF4-FFF2-40B4-BE49-F238E27FC236}">
                        <a16:creationId xmlns:a16="http://schemas.microsoft.com/office/drawing/2014/main" id="{7B7FB5C3-25DE-43D6-925B-6498594DFB85}"/>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grpSp>
            <p:sp>
              <p:nvSpPr>
                <p:cNvPr id="91" name="Rectangle 90">
                  <a:extLst>
                    <a:ext uri="{FF2B5EF4-FFF2-40B4-BE49-F238E27FC236}">
                      <a16:creationId xmlns:a16="http://schemas.microsoft.com/office/drawing/2014/main" id="{8291DF49-731F-4C7D-801C-A247D06F37FF}"/>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E37CD7DC-092A-41B4-9784-B415B0AE5AA2}"/>
                  </a:ext>
                </a:extLst>
              </p:cNvPr>
              <p:cNvGrpSpPr>
                <a:grpSpLocks noChangeAspect="1"/>
              </p:cNvGrpSpPr>
              <p:nvPr/>
            </p:nvGrpSpPr>
            <p:grpSpPr>
              <a:xfrm>
                <a:off x="3939551" y="4121564"/>
                <a:ext cx="294337" cy="469425"/>
                <a:chOff x="8822083" y="2100326"/>
                <a:chExt cx="914400" cy="1458337"/>
              </a:xfrm>
            </p:grpSpPr>
            <p:grpSp>
              <p:nvGrpSpPr>
                <p:cNvPr id="75" name="Group 4">
                  <a:extLst>
                    <a:ext uri="{FF2B5EF4-FFF2-40B4-BE49-F238E27FC236}">
                      <a16:creationId xmlns:a16="http://schemas.microsoft.com/office/drawing/2014/main" id="{7F7DCC38-99A0-4F95-9A2B-E36528DB535E}"/>
                    </a:ext>
                  </a:extLst>
                </p:cNvPr>
                <p:cNvGrpSpPr>
                  <a:grpSpLocks noChangeAspect="1"/>
                </p:cNvGrpSpPr>
                <p:nvPr/>
              </p:nvGrpSpPr>
              <p:grpSpPr bwMode="auto">
                <a:xfrm>
                  <a:off x="9068949" y="2230438"/>
                  <a:ext cx="530226" cy="1174751"/>
                  <a:chOff x="5855" y="1405"/>
                  <a:chExt cx="334" cy="740"/>
                </a:xfrm>
              </p:grpSpPr>
              <p:sp>
                <p:nvSpPr>
                  <p:cNvPr id="77" name="AutoShape 3">
                    <a:extLst>
                      <a:ext uri="{FF2B5EF4-FFF2-40B4-BE49-F238E27FC236}">
                        <a16:creationId xmlns:a16="http://schemas.microsoft.com/office/drawing/2014/main" id="{0BAE31BA-6B1E-4F29-A438-9936100DAA48}"/>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78" name="Freeform 5">
                    <a:extLst>
                      <a:ext uri="{FF2B5EF4-FFF2-40B4-BE49-F238E27FC236}">
                        <a16:creationId xmlns:a16="http://schemas.microsoft.com/office/drawing/2014/main" id="{33B97931-888A-4A34-90C0-4E55F25367FA}"/>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FFFFFF">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79" name="Rectangle 6">
                    <a:extLst>
                      <a:ext uri="{FF2B5EF4-FFF2-40B4-BE49-F238E27FC236}">
                        <a16:creationId xmlns:a16="http://schemas.microsoft.com/office/drawing/2014/main" id="{760FE138-ABEC-4CCD-AFB1-6FEC06D76D92}"/>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80" name="Freeform 7">
                    <a:extLst>
                      <a:ext uri="{FF2B5EF4-FFF2-40B4-BE49-F238E27FC236}">
                        <a16:creationId xmlns:a16="http://schemas.microsoft.com/office/drawing/2014/main" id="{8897FDA4-2D27-4744-91D8-33DFAD0FE039}"/>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81" name="Rectangle 8">
                    <a:extLst>
                      <a:ext uri="{FF2B5EF4-FFF2-40B4-BE49-F238E27FC236}">
                        <a16:creationId xmlns:a16="http://schemas.microsoft.com/office/drawing/2014/main" id="{33C28C17-4A85-4840-AF55-CB793E8DBC31}"/>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82" name="Freeform 9">
                    <a:extLst>
                      <a:ext uri="{FF2B5EF4-FFF2-40B4-BE49-F238E27FC236}">
                        <a16:creationId xmlns:a16="http://schemas.microsoft.com/office/drawing/2014/main" id="{9AC536EE-7D33-437C-86E1-B22C852C3556}"/>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83" name="Rectangle 10">
                    <a:extLst>
                      <a:ext uri="{FF2B5EF4-FFF2-40B4-BE49-F238E27FC236}">
                        <a16:creationId xmlns:a16="http://schemas.microsoft.com/office/drawing/2014/main" id="{46A469F2-9D7E-4F61-B01F-A3180848A07F}"/>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84" name="Freeform 11">
                    <a:extLst>
                      <a:ext uri="{FF2B5EF4-FFF2-40B4-BE49-F238E27FC236}">
                        <a16:creationId xmlns:a16="http://schemas.microsoft.com/office/drawing/2014/main" id="{AB38B1DE-1F77-4258-9620-0E7268A824E5}"/>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85" name="Rectangle 12">
                    <a:extLst>
                      <a:ext uri="{FF2B5EF4-FFF2-40B4-BE49-F238E27FC236}">
                        <a16:creationId xmlns:a16="http://schemas.microsoft.com/office/drawing/2014/main" id="{CEC07847-1915-4BE1-9AFA-47C3B9B6AC80}"/>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86" name="Freeform 13">
                    <a:extLst>
                      <a:ext uri="{FF2B5EF4-FFF2-40B4-BE49-F238E27FC236}">
                        <a16:creationId xmlns:a16="http://schemas.microsoft.com/office/drawing/2014/main" id="{DD2E2B4B-2C6E-48F5-9F88-6E7D3303805D}"/>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87" name="Oval 14">
                    <a:extLst>
                      <a:ext uri="{FF2B5EF4-FFF2-40B4-BE49-F238E27FC236}">
                        <a16:creationId xmlns:a16="http://schemas.microsoft.com/office/drawing/2014/main" id="{8EE1CF25-2836-4257-A9CB-18CB1CA64E91}"/>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88" name="Freeform 15">
                    <a:extLst>
                      <a:ext uri="{FF2B5EF4-FFF2-40B4-BE49-F238E27FC236}">
                        <a16:creationId xmlns:a16="http://schemas.microsoft.com/office/drawing/2014/main" id="{EFE92603-86AB-454D-88D1-2527812A0A22}"/>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89" name="Rectangle 16">
                    <a:extLst>
                      <a:ext uri="{FF2B5EF4-FFF2-40B4-BE49-F238E27FC236}">
                        <a16:creationId xmlns:a16="http://schemas.microsoft.com/office/drawing/2014/main" id="{1CCE6F2E-FEA5-4024-A82A-9860AAF6F054}"/>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grpSp>
            <p:sp>
              <p:nvSpPr>
                <p:cNvPr id="76" name="Rectangle 75">
                  <a:extLst>
                    <a:ext uri="{FF2B5EF4-FFF2-40B4-BE49-F238E27FC236}">
                      <a16:creationId xmlns:a16="http://schemas.microsoft.com/office/drawing/2014/main" id="{21EB9413-3EC2-4686-9B44-2C40A6275C98}"/>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nvGrpSpPr>
              <p:cNvPr id="59" name="Group 58">
                <a:extLst>
                  <a:ext uri="{FF2B5EF4-FFF2-40B4-BE49-F238E27FC236}">
                    <a16:creationId xmlns:a16="http://schemas.microsoft.com/office/drawing/2014/main" id="{DAB6B53F-7295-4261-9B59-0CAECD5C3268}"/>
                  </a:ext>
                </a:extLst>
              </p:cNvPr>
              <p:cNvGrpSpPr>
                <a:grpSpLocks noChangeAspect="1"/>
              </p:cNvGrpSpPr>
              <p:nvPr/>
            </p:nvGrpSpPr>
            <p:grpSpPr>
              <a:xfrm>
                <a:off x="3266907" y="4123733"/>
                <a:ext cx="294337" cy="469425"/>
                <a:chOff x="8822083" y="2100326"/>
                <a:chExt cx="914400" cy="1458337"/>
              </a:xfrm>
            </p:grpSpPr>
            <p:grpSp>
              <p:nvGrpSpPr>
                <p:cNvPr id="60" name="Group 4">
                  <a:extLst>
                    <a:ext uri="{FF2B5EF4-FFF2-40B4-BE49-F238E27FC236}">
                      <a16:creationId xmlns:a16="http://schemas.microsoft.com/office/drawing/2014/main" id="{9F362D95-1BA4-49F1-8D3C-F29FB95BDD92}"/>
                    </a:ext>
                  </a:extLst>
                </p:cNvPr>
                <p:cNvGrpSpPr>
                  <a:grpSpLocks noChangeAspect="1"/>
                </p:cNvGrpSpPr>
                <p:nvPr/>
              </p:nvGrpSpPr>
              <p:grpSpPr bwMode="auto">
                <a:xfrm>
                  <a:off x="9068949" y="2230438"/>
                  <a:ext cx="530226" cy="1174751"/>
                  <a:chOff x="5855" y="1405"/>
                  <a:chExt cx="334" cy="740"/>
                </a:xfrm>
              </p:grpSpPr>
              <p:sp>
                <p:nvSpPr>
                  <p:cNvPr id="62" name="AutoShape 3">
                    <a:extLst>
                      <a:ext uri="{FF2B5EF4-FFF2-40B4-BE49-F238E27FC236}">
                        <a16:creationId xmlns:a16="http://schemas.microsoft.com/office/drawing/2014/main" id="{8163C0BD-82C2-4745-8E32-BD748956A034}"/>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63" name="Freeform 5">
                    <a:extLst>
                      <a:ext uri="{FF2B5EF4-FFF2-40B4-BE49-F238E27FC236}">
                        <a16:creationId xmlns:a16="http://schemas.microsoft.com/office/drawing/2014/main" id="{929D394A-C709-4B14-9F28-5629A835E801}"/>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FFFFFF">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64" name="Rectangle 6">
                    <a:extLst>
                      <a:ext uri="{FF2B5EF4-FFF2-40B4-BE49-F238E27FC236}">
                        <a16:creationId xmlns:a16="http://schemas.microsoft.com/office/drawing/2014/main" id="{921D43D6-DAD8-47F8-B530-A4E2F1BCD66E}"/>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65" name="Freeform 7">
                    <a:extLst>
                      <a:ext uri="{FF2B5EF4-FFF2-40B4-BE49-F238E27FC236}">
                        <a16:creationId xmlns:a16="http://schemas.microsoft.com/office/drawing/2014/main" id="{0861E41B-3E00-4DA0-BBFF-1AC0FB71A77F}"/>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66" name="Rectangle 8">
                    <a:extLst>
                      <a:ext uri="{FF2B5EF4-FFF2-40B4-BE49-F238E27FC236}">
                        <a16:creationId xmlns:a16="http://schemas.microsoft.com/office/drawing/2014/main" id="{C96F5C42-5E80-452A-BCA9-003F9E461398}"/>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67" name="Freeform 9">
                    <a:extLst>
                      <a:ext uri="{FF2B5EF4-FFF2-40B4-BE49-F238E27FC236}">
                        <a16:creationId xmlns:a16="http://schemas.microsoft.com/office/drawing/2014/main" id="{33D4CC61-5846-4CDB-8CD5-AACA53D29104}"/>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68" name="Rectangle 10">
                    <a:extLst>
                      <a:ext uri="{FF2B5EF4-FFF2-40B4-BE49-F238E27FC236}">
                        <a16:creationId xmlns:a16="http://schemas.microsoft.com/office/drawing/2014/main" id="{BDB05AFC-2CBC-4570-9B5A-951F15616DA3}"/>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69" name="Freeform 11">
                    <a:extLst>
                      <a:ext uri="{FF2B5EF4-FFF2-40B4-BE49-F238E27FC236}">
                        <a16:creationId xmlns:a16="http://schemas.microsoft.com/office/drawing/2014/main" id="{DAF0A6E2-47F7-459F-8739-8708D6849174}"/>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70" name="Rectangle 12">
                    <a:extLst>
                      <a:ext uri="{FF2B5EF4-FFF2-40B4-BE49-F238E27FC236}">
                        <a16:creationId xmlns:a16="http://schemas.microsoft.com/office/drawing/2014/main" id="{C58AB95A-2003-42D0-8961-100AFE2854CA}"/>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71" name="Freeform 13">
                    <a:extLst>
                      <a:ext uri="{FF2B5EF4-FFF2-40B4-BE49-F238E27FC236}">
                        <a16:creationId xmlns:a16="http://schemas.microsoft.com/office/drawing/2014/main" id="{08AA3FBB-CCE7-4458-A04C-1D2F6AFE304A}"/>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72" name="Oval 14">
                    <a:extLst>
                      <a:ext uri="{FF2B5EF4-FFF2-40B4-BE49-F238E27FC236}">
                        <a16:creationId xmlns:a16="http://schemas.microsoft.com/office/drawing/2014/main" id="{AD7C2CD1-A72A-41EB-9158-35913BDB5F05}"/>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73" name="Freeform 15">
                    <a:extLst>
                      <a:ext uri="{FF2B5EF4-FFF2-40B4-BE49-F238E27FC236}">
                        <a16:creationId xmlns:a16="http://schemas.microsoft.com/office/drawing/2014/main" id="{2156B96D-7F68-41D0-B5C3-9F09E28B4ED8}"/>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74" name="Rectangle 16">
                    <a:extLst>
                      <a:ext uri="{FF2B5EF4-FFF2-40B4-BE49-F238E27FC236}">
                        <a16:creationId xmlns:a16="http://schemas.microsoft.com/office/drawing/2014/main" id="{11D69DAC-6611-442B-AD82-0DB6E7015BF8}"/>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grpSp>
            <p:sp>
              <p:nvSpPr>
                <p:cNvPr id="61" name="Rectangle 60">
                  <a:extLst>
                    <a:ext uri="{FF2B5EF4-FFF2-40B4-BE49-F238E27FC236}">
                      <a16:creationId xmlns:a16="http://schemas.microsoft.com/office/drawing/2014/main" id="{0239E427-0C59-4CD5-8F02-FB508F4E1808}"/>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pic>
          <p:nvPicPr>
            <p:cNvPr id="22" name="Picture 21">
              <a:extLst>
                <a:ext uri="{FF2B5EF4-FFF2-40B4-BE49-F238E27FC236}">
                  <a16:creationId xmlns:a16="http://schemas.microsoft.com/office/drawing/2014/main" id="{1FCB899D-CF53-44DB-AF00-577BED2ADC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2622" y="1167757"/>
              <a:ext cx="796069" cy="778346"/>
            </a:xfrm>
            <a:prstGeom prst="rect">
              <a:avLst/>
            </a:prstGeom>
          </p:spPr>
        </p:pic>
        <p:pic>
          <p:nvPicPr>
            <p:cNvPr id="23" name="Picture 22">
              <a:extLst>
                <a:ext uri="{FF2B5EF4-FFF2-40B4-BE49-F238E27FC236}">
                  <a16:creationId xmlns:a16="http://schemas.microsoft.com/office/drawing/2014/main" id="{D7538626-5954-47B6-8EE0-FF4843F68C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07431" y="1110647"/>
              <a:ext cx="1112233" cy="892567"/>
            </a:xfrm>
            <a:prstGeom prst="rect">
              <a:avLst/>
            </a:prstGeom>
          </p:spPr>
        </p:pic>
        <p:pic>
          <p:nvPicPr>
            <p:cNvPr id="24" name="Picture 23">
              <a:extLst>
                <a:ext uri="{FF2B5EF4-FFF2-40B4-BE49-F238E27FC236}">
                  <a16:creationId xmlns:a16="http://schemas.microsoft.com/office/drawing/2014/main" id="{8C3A149D-8DFB-452C-9214-294D672A50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3840" y="1256208"/>
              <a:ext cx="1456593" cy="601445"/>
            </a:xfrm>
            <a:prstGeom prst="rect">
              <a:avLst/>
            </a:prstGeom>
          </p:spPr>
        </p:pic>
        <p:grpSp>
          <p:nvGrpSpPr>
            <p:cNvPr id="25" name="Group 24">
              <a:extLst>
                <a:ext uri="{FF2B5EF4-FFF2-40B4-BE49-F238E27FC236}">
                  <a16:creationId xmlns:a16="http://schemas.microsoft.com/office/drawing/2014/main" id="{A586D507-5FDE-4EED-8C2B-491E815BE6DA}"/>
                </a:ext>
              </a:extLst>
            </p:cNvPr>
            <p:cNvGrpSpPr>
              <a:grpSpLocks noChangeAspect="1"/>
            </p:cNvGrpSpPr>
            <p:nvPr/>
          </p:nvGrpSpPr>
          <p:grpSpPr>
            <a:xfrm>
              <a:off x="2407288" y="3237909"/>
              <a:ext cx="580939" cy="926514"/>
              <a:chOff x="8822083" y="2100326"/>
              <a:chExt cx="914400" cy="1458337"/>
            </a:xfrm>
          </p:grpSpPr>
          <p:grpSp>
            <p:nvGrpSpPr>
              <p:cNvPr id="42" name="Group 4">
                <a:extLst>
                  <a:ext uri="{FF2B5EF4-FFF2-40B4-BE49-F238E27FC236}">
                    <a16:creationId xmlns:a16="http://schemas.microsoft.com/office/drawing/2014/main" id="{3F5B04DD-B454-4980-BACD-175E5E27B168}"/>
                  </a:ext>
                </a:extLst>
              </p:cNvPr>
              <p:cNvGrpSpPr>
                <a:grpSpLocks noChangeAspect="1"/>
              </p:cNvGrpSpPr>
              <p:nvPr/>
            </p:nvGrpSpPr>
            <p:grpSpPr bwMode="auto">
              <a:xfrm>
                <a:off x="9068949" y="2230438"/>
                <a:ext cx="530226" cy="1174751"/>
                <a:chOff x="5855" y="1405"/>
                <a:chExt cx="334" cy="740"/>
              </a:xfrm>
            </p:grpSpPr>
            <p:sp>
              <p:nvSpPr>
                <p:cNvPr id="44" name="AutoShape 3">
                  <a:extLst>
                    <a:ext uri="{FF2B5EF4-FFF2-40B4-BE49-F238E27FC236}">
                      <a16:creationId xmlns:a16="http://schemas.microsoft.com/office/drawing/2014/main" id="{7A119BEF-D2DA-4B68-874D-D1E210FF6F56}"/>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45" name="Freeform 5">
                  <a:extLst>
                    <a:ext uri="{FF2B5EF4-FFF2-40B4-BE49-F238E27FC236}">
                      <a16:creationId xmlns:a16="http://schemas.microsoft.com/office/drawing/2014/main" id="{348893FA-823D-47ED-860D-0B55B3F56674}"/>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D2D2D2">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46" name="Rectangle 6">
                  <a:extLst>
                    <a:ext uri="{FF2B5EF4-FFF2-40B4-BE49-F238E27FC236}">
                      <a16:creationId xmlns:a16="http://schemas.microsoft.com/office/drawing/2014/main" id="{D9873474-C39B-4A36-BFA6-D0743D2604DF}"/>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47" name="Freeform 7">
                  <a:extLst>
                    <a:ext uri="{FF2B5EF4-FFF2-40B4-BE49-F238E27FC236}">
                      <a16:creationId xmlns:a16="http://schemas.microsoft.com/office/drawing/2014/main" id="{F3C38733-6DD1-4BDD-A15E-4153C1BDE244}"/>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48" name="Rectangle 8">
                  <a:extLst>
                    <a:ext uri="{FF2B5EF4-FFF2-40B4-BE49-F238E27FC236}">
                      <a16:creationId xmlns:a16="http://schemas.microsoft.com/office/drawing/2014/main" id="{E89F6FA3-0B1D-4C85-A3AD-56A7D4832ABF}"/>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49" name="Freeform 9">
                  <a:extLst>
                    <a:ext uri="{FF2B5EF4-FFF2-40B4-BE49-F238E27FC236}">
                      <a16:creationId xmlns:a16="http://schemas.microsoft.com/office/drawing/2014/main" id="{D7CE4818-9DD2-4C55-A2C4-17ECB5E6EEB6}"/>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50" name="Rectangle 10">
                  <a:extLst>
                    <a:ext uri="{FF2B5EF4-FFF2-40B4-BE49-F238E27FC236}">
                      <a16:creationId xmlns:a16="http://schemas.microsoft.com/office/drawing/2014/main" id="{9D2DA63D-B311-4B0A-BF3C-EDBB907B0374}"/>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51" name="Freeform 11">
                  <a:extLst>
                    <a:ext uri="{FF2B5EF4-FFF2-40B4-BE49-F238E27FC236}">
                      <a16:creationId xmlns:a16="http://schemas.microsoft.com/office/drawing/2014/main" id="{D7E12075-4214-4DF1-8435-3B34D331CAF8}"/>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52" name="Rectangle 12">
                  <a:extLst>
                    <a:ext uri="{FF2B5EF4-FFF2-40B4-BE49-F238E27FC236}">
                      <a16:creationId xmlns:a16="http://schemas.microsoft.com/office/drawing/2014/main" id="{6D048C6B-F0CC-4F23-8EAE-D17D583B6954}"/>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53" name="Freeform 13">
                  <a:extLst>
                    <a:ext uri="{FF2B5EF4-FFF2-40B4-BE49-F238E27FC236}">
                      <a16:creationId xmlns:a16="http://schemas.microsoft.com/office/drawing/2014/main" id="{A98A56EC-CB58-432B-87CD-D024E8E690AA}"/>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54" name="Oval 14">
                  <a:extLst>
                    <a:ext uri="{FF2B5EF4-FFF2-40B4-BE49-F238E27FC236}">
                      <a16:creationId xmlns:a16="http://schemas.microsoft.com/office/drawing/2014/main" id="{D8538F56-3016-48E4-8D8E-F0A70BBF5925}"/>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55" name="Freeform 15">
                  <a:extLst>
                    <a:ext uri="{FF2B5EF4-FFF2-40B4-BE49-F238E27FC236}">
                      <a16:creationId xmlns:a16="http://schemas.microsoft.com/office/drawing/2014/main" id="{F04EC0E7-0312-43DC-9E55-7120204DD00A}"/>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56" name="Rectangle 16">
                  <a:extLst>
                    <a:ext uri="{FF2B5EF4-FFF2-40B4-BE49-F238E27FC236}">
                      <a16:creationId xmlns:a16="http://schemas.microsoft.com/office/drawing/2014/main" id="{2DF77691-997A-428C-A56B-E09487EC80E7}"/>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grpSp>
          <p:sp>
            <p:nvSpPr>
              <p:cNvPr id="43" name="Rectangle 42">
                <a:extLst>
                  <a:ext uri="{FF2B5EF4-FFF2-40B4-BE49-F238E27FC236}">
                    <a16:creationId xmlns:a16="http://schemas.microsoft.com/office/drawing/2014/main" id="{4FE1378C-A8A8-4BF0-9DB9-3FB4C7128117}"/>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BCC8F044-0D29-4BEF-8241-B6A2A706488E}"/>
                </a:ext>
              </a:extLst>
            </p:cNvPr>
            <p:cNvGrpSpPr>
              <a:grpSpLocks noChangeAspect="1"/>
            </p:cNvGrpSpPr>
            <p:nvPr/>
          </p:nvGrpSpPr>
          <p:grpSpPr>
            <a:xfrm>
              <a:off x="4157597" y="4815855"/>
              <a:ext cx="580939" cy="926514"/>
              <a:chOff x="8822083" y="2100326"/>
              <a:chExt cx="914400" cy="1458337"/>
            </a:xfrm>
          </p:grpSpPr>
          <p:grpSp>
            <p:nvGrpSpPr>
              <p:cNvPr id="27" name="Group 4">
                <a:extLst>
                  <a:ext uri="{FF2B5EF4-FFF2-40B4-BE49-F238E27FC236}">
                    <a16:creationId xmlns:a16="http://schemas.microsoft.com/office/drawing/2014/main" id="{40256DEB-C3BC-4978-A5E3-83AAD44E84AA}"/>
                  </a:ext>
                </a:extLst>
              </p:cNvPr>
              <p:cNvGrpSpPr>
                <a:grpSpLocks noChangeAspect="1"/>
              </p:cNvGrpSpPr>
              <p:nvPr/>
            </p:nvGrpSpPr>
            <p:grpSpPr bwMode="auto">
              <a:xfrm>
                <a:off x="9068949" y="2230438"/>
                <a:ext cx="530226" cy="1174751"/>
                <a:chOff x="5855" y="1405"/>
                <a:chExt cx="334" cy="740"/>
              </a:xfrm>
            </p:grpSpPr>
            <p:sp>
              <p:nvSpPr>
                <p:cNvPr id="29" name="AutoShape 3">
                  <a:extLst>
                    <a:ext uri="{FF2B5EF4-FFF2-40B4-BE49-F238E27FC236}">
                      <a16:creationId xmlns:a16="http://schemas.microsoft.com/office/drawing/2014/main" id="{9F6AAC63-DEF4-4AE0-B942-BB96DD5912D8}"/>
                    </a:ext>
                  </a:extLst>
                </p:cNvPr>
                <p:cNvSpPr>
                  <a:spLocks noChangeAspect="1" noChangeArrowheads="1" noTextEdit="1"/>
                </p:cNvSpPr>
                <p:nvPr/>
              </p:nvSpPr>
              <p:spPr bwMode="auto">
                <a:xfrm>
                  <a:off x="5855" y="1408"/>
                  <a:ext cx="328"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0" name="Freeform 5">
                  <a:extLst>
                    <a:ext uri="{FF2B5EF4-FFF2-40B4-BE49-F238E27FC236}">
                      <a16:creationId xmlns:a16="http://schemas.microsoft.com/office/drawing/2014/main" id="{ED863035-ABE1-4369-B5E0-02BB43B7FD70}"/>
                    </a:ext>
                  </a:extLst>
                </p:cNvPr>
                <p:cNvSpPr>
                  <a:spLocks/>
                </p:cNvSpPr>
                <p:nvPr/>
              </p:nvSpPr>
              <p:spPr bwMode="auto">
                <a:xfrm>
                  <a:off x="5855" y="1405"/>
                  <a:ext cx="334" cy="740"/>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D2D2D2">
                    <a:alpha val="80000"/>
                  </a:srgbClr>
                </a:solidFill>
                <a:ln w="9525">
                  <a:solidFill>
                    <a:schemeClr val="tx1"/>
                  </a:solidFill>
                  <a:round/>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1" name="Rectangle 6">
                  <a:extLst>
                    <a:ext uri="{FF2B5EF4-FFF2-40B4-BE49-F238E27FC236}">
                      <a16:creationId xmlns:a16="http://schemas.microsoft.com/office/drawing/2014/main" id="{10916EA9-EF95-4D53-8659-42382499EC63}"/>
                    </a:ext>
                  </a:extLst>
                </p:cNvPr>
                <p:cNvSpPr>
                  <a:spLocks noChangeArrowheads="1"/>
                </p:cNvSpPr>
                <p:nvPr/>
              </p:nvSpPr>
              <p:spPr bwMode="auto">
                <a:xfrm>
                  <a:off x="5855" y="1480"/>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2" name="Freeform 7">
                  <a:extLst>
                    <a:ext uri="{FF2B5EF4-FFF2-40B4-BE49-F238E27FC236}">
                      <a16:creationId xmlns:a16="http://schemas.microsoft.com/office/drawing/2014/main" id="{533DC5B0-BF93-41E0-AA6A-70F4B3C8F9F8}"/>
                    </a:ext>
                  </a:extLst>
                </p:cNvPr>
                <p:cNvSpPr>
                  <a:spLocks/>
                </p:cNvSpPr>
                <p:nvPr/>
              </p:nvSpPr>
              <p:spPr bwMode="auto">
                <a:xfrm>
                  <a:off x="5998" y="147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7"/>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3" name="Rectangle 8">
                  <a:extLst>
                    <a:ext uri="{FF2B5EF4-FFF2-40B4-BE49-F238E27FC236}">
                      <a16:creationId xmlns:a16="http://schemas.microsoft.com/office/drawing/2014/main" id="{8D94E57A-FC76-454B-88A9-A94ED10713E9}"/>
                    </a:ext>
                  </a:extLst>
                </p:cNvPr>
                <p:cNvSpPr>
                  <a:spLocks noChangeArrowheads="1"/>
                </p:cNvSpPr>
                <p:nvPr/>
              </p:nvSpPr>
              <p:spPr bwMode="auto">
                <a:xfrm>
                  <a:off x="5855" y="1571"/>
                  <a:ext cx="173" cy="6"/>
                </a:xfrm>
                <a:prstGeom prst="rect">
                  <a:avLst/>
                </a:prstGeom>
                <a:solidFill>
                  <a:srgbClr val="505050"/>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4" name="Freeform 9">
                  <a:extLst>
                    <a:ext uri="{FF2B5EF4-FFF2-40B4-BE49-F238E27FC236}">
                      <a16:creationId xmlns:a16="http://schemas.microsoft.com/office/drawing/2014/main" id="{2FD2616A-316E-436B-A215-F9510017EBED}"/>
                    </a:ext>
                  </a:extLst>
                </p:cNvPr>
                <p:cNvSpPr>
                  <a:spLocks/>
                </p:cNvSpPr>
                <p:nvPr/>
              </p:nvSpPr>
              <p:spPr bwMode="auto">
                <a:xfrm>
                  <a:off x="5998" y="156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5" name="Rectangle 10">
                  <a:extLst>
                    <a:ext uri="{FF2B5EF4-FFF2-40B4-BE49-F238E27FC236}">
                      <a16:creationId xmlns:a16="http://schemas.microsoft.com/office/drawing/2014/main" id="{33958AE9-2D53-4B25-BAA3-AF02A6425174}"/>
                    </a:ext>
                  </a:extLst>
                </p:cNvPr>
                <p:cNvSpPr>
                  <a:spLocks noChangeArrowheads="1"/>
                </p:cNvSpPr>
                <p:nvPr/>
              </p:nvSpPr>
              <p:spPr bwMode="auto">
                <a:xfrm>
                  <a:off x="5855" y="1657"/>
                  <a:ext cx="173" cy="5"/>
                </a:xfrm>
                <a:prstGeom prst="rect">
                  <a:avLst/>
                </a:prstGeom>
                <a:solidFill>
                  <a:schemeClr val="bg1">
                    <a:lumMod val="50000"/>
                  </a:schemeClr>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6" name="Freeform 11">
                  <a:extLst>
                    <a:ext uri="{FF2B5EF4-FFF2-40B4-BE49-F238E27FC236}">
                      <a16:creationId xmlns:a16="http://schemas.microsoft.com/office/drawing/2014/main" id="{206A14E3-5A73-491A-BB2C-891E8301E4FE}"/>
                    </a:ext>
                  </a:extLst>
                </p:cNvPr>
                <p:cNvSpPr>
                  <a:spLocks/>
                </p:cNvSpPr>
                <p:nvPr/>
              </p:nvSpPr>
              <p:spPr bwMode="auto">
                <a:xfrm>
                  <a:off x="5998" y="1645"/>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2"/>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7" name="Rectangle 12">
                  <a:extLst>
                    <a:ext uri="{FF2B5EF4-FFF2-40B4-BE49-F238E27FC236}">
                      <a16:creationId xmlns:a16="http://schemas.microsoft.com/office/drawing/2014/main" id="{0165BB96-8FFB-4F73-B61C-668E320DBECC}"/>
                    </a:ext>
                  </a:extLst>
                </p:cNvPr>
                <p:cNvSpPr>
                  <a:spLocks noChangeArrowheads="1"/>
                </p:cNvSpPr>
                <p:nvPr/>
              </p:nvSpPr>
              <p:spPr bwMode="auto">
                <a:xfrm>
                  <a:off x="5855" y="1741"/>
                  <a:ext cx="173" cy="7"/>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8" name="Freeform 13">
                  <a:extLst>
                    <a:ext uri="{FF2B5EF4-FFF2-40B4-BE49-F238E27FC236}">
                      <a16:creationId xmlns:a16="http://schemas.microsoft.com/office/drawing/2014/main" id="{7D8F3940-B3C9-4AA1-84B3-E1ABEA618A85}"/>
                    </a:ext>
                  </a:extLst>
                </p:cNvPr>
                <p:cNvSpPr>
                  <a:spLocks/>
                </p:cNvSpPr>
                <p:nvPr/>
              </p:nvSpPr>
              <p:spPr bwMode="auto">
                <a:xfrm>
                  <a:off x="5998" y="1730"/>
                  <a:ext cx="188" cy="26"/>
                </a:xfrm>
                <a:custGeom>
                  <a:avLst/>
                  <a:gdLst>
                    <a:gd name="T0" fmla="*/ 72 w 72"/>
                    <a:gd name="T1" fmla="*/ 0 h 10"/>
                    <a:gd name="T2" fmla="*/ 5 w 72"/>
                    <a:gd name="T3" fmla="*/ 0 h 10"/>
                    <a:gd name="T4" fmla="*/ 0 w 72"/>
                    <a:gd name="T5" fmla="*/ 5 h 10"/>
                    <a:gd name="T6" fmla="*/ 5 w 72"/>
                    <a:gd name="T7" fmla="*/ 10 h 10"/>
                    <a:gd name="T8" fmla="*/ 72 w 72"/>
                    <a:gd name="T9" fmla="*/ 10 h 10"/>
                    <a:gd name="T10" fmla="*/ 72 w 72"/>
                    <a:gd name="T11" fmla="*/ 0 h 10"/>
                  </a:gdLst>
                  <a:ahLst/>
                  <a:cxnLst>
                    <a:cxn ang="0">
                      <a:pos x="T0" y="T1"/>
                    </a:cxn>
                    <a:cxn ang="0">
                      <a:pos x="T2" y="T3"/>
                    </a:cxn>
                    <a:cxn ang="0">
                      <a:pos x="T4" y="T5"/>
                    </a:cxn>
                    <a:cxn ang="0">
                      <a:pos x="T6" y="T7"/>
                    </a:cxn>
                    <a:cxn ang="0">
                      <a:pos x="T8" y="T9"/>
                    </a:cxn>
                    <a:cxn ang="0">
                      <a:pos x="T10" y="T11"/>
                    </a:cxn>
                  </a:cxnLst>
                  <a:rect l="0" t="0" r="r" b="b"/>
                  <a:pathLst>
                    <a:path w="72" h="10">
                      <a:moveTo>
                        <a:pt x="72" y="0"/>
                      </a:moveTo>
                      <a:cubicBezTo>
                        <a:pt x="5" y="0"/>
                        <a:pt x="5" y="0"/>
                        <a:pt x="5" y="0"/>
                      </a:cubicBezTo>
                      <a:cubicBezTo>
                        <a:pt x="2" y="0"/>
                        <a:pt x="0" y="3"/>
                        <a:pt x="0" y="5"/>
                      </a:cubicBezTo>
                      <a:cubicBezTo>
                        <a:pt x="0" y="8"/>
                        <a:pt x="2" y="10"/>
                        <a:pt x="5" y="10"/>
                      </a:cubicBezTo>
                      <a:cubicBezTo>
                        <a:pt x="72" y="10"/>
                        <a:pt x="72" y="10"/>
                        <a:pt x="72" y="10"/>
                      </a:cubicBezTo>
                      <a:lnTo>
                        <a:pt x="72" y="0"/>
                      </a:lnTo>
                      <a:close/>
                    </a:path>
                  </a:pathLst>
                </a:cu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39" name="Oval 14">
                  <a:extLst>
                    <a:ext uri="{FF2B5EF4-FFF2-40B4-BE49-F238E27FC236}">
                      <a16:creationId xmlns:a16="http://schemas.microsoft.com/office/drawing/2014/main" id="{20F13779-6147-4749-A250-79AC1F4EF3E4}"/>
                    </a:ext>
                  </a:extLst>
                </p:cNvPr>
                <p:cNvSpPr>
                  <a:spLocks noChangeArrowheads="1"/>
                </p:cNvSpPr>
                <p:nvPr/>
              </p:nvSpPr>
              <p:spPr bwMode="auto">
                <a:xfrm>
                  <a:off x="6006" y="1980"/>
                  <a:ext cx="44" cy="44"/>
                </a:xfrm>
                <a:prstGeom prst="ellipse">
                  <a:avLst/>
                </a:prstGeom>
                <a:solidFill>
                  <a:srgbClr val="66F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40" name="Freeform 15">
                  <a:extLst>
                    <a:ext uri="{FF2B5EF4-FFF2-40B4-BE49-F238E27FC236}">
                      <a16:creationId xmlns:a16="http://schemas.microsoft.com/office/drawing/2014/main" id="{B75C1140-6A78-406D-B629-2CA3E5EABCC1}"/>
                    </a:ext>
                  </a:extLst>
                </p:cNvPr>
                <p:cNvSpPr>
                  <a:spLocks/>
                </p:cNvSpPr>
                <p:nvPr/>
              </p:nvSpPr>
              <p:spPr bwMode="auto">
                <a:xfrm>
                  <a:off x="5855" y="2117"/>
                  <a:ext cx="334" cy="28"/>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sp>
              <p:nvSpPr>
                <p:cNvPr id="41" name="Rectangle 16">
                  <a:extLst>
                    <a:ext uri="{FF2B5EF4-FFF2-40B4-BE49-F238E27FC236}">
                      <a16:creationId xmlns:a16="http://schemas.microsoft.com/office/drawing/2014/main" id="{973C81C9-6C5F-40E1-B0BC-13180A8878CF}"/>
                    </a:ext>
                  </a:extLst>
                </p:cNvPr>
                <p:cNvSpPr>
                  <a:spLocks noChangeArrowheads="1"/>
                </p:cNvSpPr>
                <p:nvPr/>
              </p:nvSpPr>
              <p:spPr bwMode="auto">
                <a:xfrm>
                  <a:off x="5855" y="2071"/>
                  <a:ext cx="334" cy="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b="1" dirty="0">
                    <a:solidFill>
                      <a:srgbClr val="000000"/>
                    </a:solidFill>
                    <a:latin typeface="Verdana" pitchFamily="34" charset="0"/>
                    <a:cs typeface="Arial" charset="0"/>
                  </a:endParaRPr>
                </a:p>
              </p:txBody>
            </p:sp>
          </p:grpSp>
          <p:sp>
            <p:nvSpPr>
              <p:cNvPr id="28" name="Rectangle 27">
                <a:extLst>
                  <a:ext uri="{FF2B5EF4-FFF2-40B4-BE49-F238E27FC236}">
                    <a16:creationId xmlns:a16="http://schemas.microsoft.com/office/drawing/2014/main" id="{DC98C952-C322-4F69-919E-040A0BD42031}"/>
                  </a:ext>
                </a:extLst>
              </p:cNvPr>
              <p:cNvSpPr/>
              <p:nvPr/>
            </p:nvSpPr>
            <p:spPr bwMode="auto">
              <a:xfrm>
                <a:off x="8822083" y="2100326"/>
                <a:ext cx="914400" cy="1458337"/>
              </a:xfrm>
              <a:prstGeom prst="rect">
                <a:avLst/>
              </a:prstGeom>
              <a:no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latin typeface="Verdana"/>
                  <a:ea typeface="Segoe UI" pitchFamily="34" charset="0"/>
                  <a:cs typeface="Segoe UI" pitchFamily="34" charset="0"/>
                </a:endParaRPr>
              </a:p>
            </p:txBody>
          </p:sp>
        </p:grpSp>
      </p:grpSp>
    </p:spTree>
    <p:custDataLst>
      <p:tags r:id="rId1"/>
    </p:custDataLst>
    <p:extLst>
      <p:ext uri="{BB962C8B-B14F-4D97-AF65-F5344CB8AC3E}">
        <p14:creationId xmlns:p14="http://schemas.microsoft.com/office/powerpoint/2010/main" val="2462593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5" y="-2"/>
            <a:ext cx="8683625" cy="740664"/>
          </a:xfrm>
        </p:spPr>
        <p:txBody>
          <a:bodyPr/>
          <a:lstStyle/>
          <a:p>
            <a:r>
              <a:rPr lang="en-IN" dirty="0"/>
              <a:t>Creating and managing an ACS Docker Swarm cluster</a:t>
            </a:r>
          </a:p>
        </p:txBody>
      </p:sp>
      <p:sp>
        <p:nvSpPr>
          <p:cNvPr id="4" name="Content Placeholder 2"/>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514350" indent="-514350">
              <a:buFont typeface="+mj-lt"/>
              <a:buAutoNum type="arabicPeriod"/>
            </a:pPr>
            <a:r>
              <a:rPr lang="en-US" b="1" kern="0" dirty="0">
                <a:solidFill>
                  <a:srgbClr val="000000"/>
                </a:solidFill>
              </a:rPr>
              <a:t>Create a Docker Swarm cluster in ACS:</a:t>
            </a:r>
          </a:p>
          <a:p>
            <a:pPr lvl="2"/>
            <a:r>
              <a:rPr lang="en-US" b="1" kern="0" dirty="0">
                <a:solidFill>
                  <a:srgbClr val="000000"/>
                </a:solidFill>
              </a:rPr>
              <a:t>Requires an SSH RSA key</a:t>
            </a:r>
          </a:p>
          <a:p>
            <a:pPr lvl="2"/>
            <a:r>
              <a:rPr lang="en-US" b="1" kern="0" dirty="0">
                <a:solidFill>
                  <a:srgbClr val="000000"/>
                </a:solidFill>
              </a:rPr>
              <a:t>Specify the master and agent counts</a:t>
            </a:r>
          </a:p>
          <a:p>
            <a:pPr lvl="2"/>
            <a:r>
              <a:rPr lang="en-US" b="1" kern="0" dirty="0">
                <a:solidFill>
                  <a:srgbClr val="000000"/>
                </a:solidFill>
              </a:rPr>
              <a:t>Specify the agent VM size</a:t>
            </a:r>
          </a:p>
          <a:p>
            <a:pPr marL="514350" indent="-514350">
              <a:buFont typeface="+mj-lt"/>
              <a:buAutoNum type="arabicPeriod"/>
            </a:pPr>
            <a:r>
              <a:rPr lang="en-US" b="1" kern="0" dirty="0">
                <a:solidFill>
                  <a:srgbClr val="000000"/>
                </a:solidFill>
              </a:rPr>
              <a:t>Connect to the Docker Swarm cluster:</a:t>
            </a:r>
          </a:p>
          <a:p>
            <a:pPr lvl="2"/>
            <a:r>
              <a:rPr lang="en-US" b="1" kern="0" dirty="0">
                <a:solidFill>
                  <a:srgbClr val="000000"/>
                </a:solidFill>
              </a:rPr>
              <a:t>Establish an SSH tunnel to the master FQDN</a:t>
            </a:r>
          </a:p>
          <a:p>
            <a:pPr lvl="2"/>
            <a:r>
              <a:rPr lang="en-US" b="1" kern="0" dirty="0">
                <a:solidFill>
                  <a:srgbClr val="000000"/>
                </a:solidFill>
              </a:rPr>
              <a:t>Set DOCKER_HOST to 172.16.0.5:2375</a:t>
            </a:r>
          </a:p>
          <a:p>
            <a:pPr marL="514350" indent="-514350">
              <a:buFont typeface="+mj-lt"/>
              <a:buAutoNum type="arabicPeriod"/>
            </a:pPr>
            <a:r>
              <a:rPr lang="en-US" b="1" kern="0" dirty="0">
                <a:solidFill>
                  <a:srgbClr val="000000"/>
                </a:solidFill>
              </a:rPr>
              <a:t>Deploy containers to the Docker Swarm cluster:</a:t>
            </a:r>
          </a:p>
          <a:p>
            <a:pPr lvl="2"/>
            <a:r>
              <a:rPr lang="en-US" b="1" kern="0" dirty="0">
                <a:solidFill>
                  <a:srgbClr val="000000"/>
                </a:solidFill>
              </a:rPr>
              <a:t>Use docker run for individual containers</a:t>
            </a:r>
          </a:p>
          <a:p>
            <a:pPr lvl="2"/>
            <a:r>
              <a:rPr lang="en-US" b="1" kern="0" dirty="0">
                <a:solidFill>
                  <a:srgbClr val="000000"/>
                </a:solidFill>
              </a:rPr>
              <a:t>Use docker-compose for multicontainer applications</a:t>
            </a:r>
          </a:p>
        </p:txBody>
      </p:sp>
    </p:spTree>
    <p:custDataLst>
      <p:tags r:id="rId1"/>
    </p:custDataLst>
    <p:extLst>
      <p:ext uri="{BB962C8B-B14F-4D97-AF65-F5344CB8AC3E}">
        <p14:creationId xmlns:p14="http://schemas.microsoft.com/office/powerpoint/2010/main" val="3940630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Package distribution mechanism – Shout out to </a:t>
            </a:r>
            <a:r>
              <a:rPr lang="en-US" err="1"/>
              <a:t>acr</a:t>
            </a:r>
            <a:r>
              <a:rPr lang="en-US"/>
              <a:t> here</a:t>
            </a:r>
          </a:p>
        </p:txBody>
      </p:sp>
      <p:sp>
        <p:nvSpPr>
          <p:cNvPr id="4" name="Shape 274"/>
          <p:cNvSpPr/>
          <p:nvPr/>
        </p:nvSpPr>
        <p:spPr>
          <a:xfrm>
            <a:off x="8889357" y="2377825"/>
            <a:ext cx="2785511" cy="1994472"/>
          </a:xfrm>
          <a:prstGeom prst="rect">
            <a:avLst/>
          </a:prstGeom>
          <a:solidFill>
            <a:srgbClr val="00A1F1"/>
          </a:solidFill>
          <a:ln>
            <a:noFill/>
          </a:ln>
        </p:spPr>
        <p:txBody>
          <a:bodyPr lIns="91425" tIns="91425" rIns="91425" bIns="91425" anchor="ctr" anchorCtr="0">
            <a:noAutofit/>
          </a:bodyPr>
          <a:lstStyle/>
          <a:p>
            <a:pPr lvl="0">
              <a:spcBef>
                <a:spcPts val="0"/>
              </a:spcBef>
              <a:buNone/>
            </a:pPr>
            <a:endParaRPr/>
          </a:p>
        </p:txBody>
      </p:sp>
      <p:pic>
        <p:nvPicPr>
          <p:cNvPr id="5" name="Picture 4"/>
          <p:cNvPicPr>
            <a:picLocks noChangeAspect="1"/>
          </p:cNvPicPr>
          <p:nvPr/>
        </p:nvPicPr>
        <p:blipFill>
          <a:blip r:embed="rId3"/>
          <a:stretch>
            <a:fillRect/>
          </a:stretch>
        </p:blipFill>
        <p:spPr>
          <a:xfrm>
            <a:off x="9029272" y="2996125"/>
            <a:ext cx="1006962" cy="933641"/>
          </a:xfrm>
          <a:prstGeom prst="rect">
            <a:avLst/>
          </a:prstGeom>
        </p:spPr>
      </p:pic>
      <p:sp>
        <p:nvSpPr>
          <p:cNvPr id="6" name="Rectangle 5"/>
          <p:cNvSpPr/>
          <p:nvPr/>
        </p:nvSpPr>
        <p:spPr>
          <a:xfrm>
            <a:off x="320673" y="3899992"/>
            <a:ext cx="1560816" cy="1053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Laptop/Dev Image Here</a:t>
            </a:r>
          </a:p>
        </p:txBody>
      </p:sp>
      <p:sp>
        <p:nvSpPr>
          <p:cNvPr id="7" name="Rectangle 6"/>
          <p:cNvSpPr/>
          <p:nvPr/>
        </p:nvSpPr>
        <p:spPr>
          <a:xfrm>
            <a:off x="3913455" y="3898578"/>
            <a:ext cx="204969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 Container Registry</a:t>
            </a:r>
          </a:p>
        </p:txBody>
      </p:sp>
      <p:sp>
        <p:nvSpPr>
          <p:cNvPr id="8" name="Shape 274"/>
          <p:cNvSpPr/>
          <p:nvPr/>
        </p:nvSpPr>
        <p:spPr>
          <a:xfrm>
            <a:off x="8889357" y="4528942"/>
            <a:ext cx="2785511" cy="1994472"/>
          </a:xfrm>
          <a:prstGeom prst="rect">
            <a:avLst/>
          </a:prstGeom>
          <a:solidFill>
            <a:srgbClr val="00B050"/>
          </a:solidFill>
          <a:ln>
            <a:noFill/>
          </a:ln>
        </p:spPr>
        <p:txBody>
          <a:bodyPr lIns="91425" tIns="91425" rIns="91425" bIns="91425" anchor="ctr" anchorCtr="0">
            <a:noAutofit/>
          </a:bodyPr>
          <a:lstStyle/>
          <a:p>
            <a:pPr lvl="0">
              <a:spcBef>
                <a:spcPts val="0"/>
              </a:spcBef>
              <a:buNone/>
            </a:pPr>
            <a:endParaRPr/>
          </a:p>
        </p:txBody>
      </p:sp>
      <p:pic>
        <p:nvPicPr>
          <p:cNvPr id="10" name="Picture 9"/>
          <p:cNvPicPr>
            <a:picLocks noChangeAspect="1"/>
          </p:cNvPicPr>
          <p:nvPr/>
        </p:nvPicPr>
        <p:blipFill>
          <a:blip r:embed="rId3"/>
          <a:stretch>
            <a:fillRect/>
          </a:stretch>
        </p:blipFill>
        <p:spPr>
          <a:xfrm>
            <a:off x="10491867" y="2996125"/>
            <a:ext cx="1006962" cy="933641"/>
          </a:xfrm>
          <a:prstGeom prst="rect">
            <a:avLst/>
          </a:prstGeom>
        </p:spPr>
      </p:pic>
      <p:pic>
        <p:nvPicPr>
          <p:cNvPr id="11" name="Picture 10"/>
          <p:cNvPicPr>
            <a:picLocks noChangeAspect="1"/>
          </p:cNvPicPr>
          <p:nvPr/>
        </p:nvPicPr>
        <p:blipFill>
          <a:blip r:embed="rId3"/>
          <a:stretch>
            <a:fillRect/>
          </a:stretch>
        </p:blipFill>
        <p:spPr>
          <a:xfrm>
            <a:off x="9024158" y="5147242"/>
            <a:ext cx="1006962" cy="933641"/>
          </a:xfrm>
          <a:prstGeom prst="rect">
            <a:avLst/>
          </a:prstGeom>
        </p:spPr>
      </p:pic>
      <p:pic>
        <p:nvPicPr>
          <p:cNvPr id="12" name="Picture 11"/>
          <p:cNvPicPr>
            <a:picLocks noChangeAspect="1"/>
          </p:cNvPicPr>
          <p:nvPr/>
        </p:nvPicPr>
        <p:blipFill>
          <a:blip r:embed="rId3"/>
          <a:stretch>
            <a:fillRect/>
          </a:stretch>
        </p:blipFill>
        <p:spPr>
          <a:xfrm>
            <a:off x="10486753" y="5147242"/>
            <a:ext cx="1006962" cy="933641"/>
          </a:xfrm>
          <a:prstGeom prst="rect">
            <a:avLst/>
          </a:prstGeom>
        </p:spPr>
      </p:pic>
      <p:grpSp>
        <p:nvGrpSpPr>
          <p:cNvPr id="15" name="Group 14"/>
          <p:cNvGrpSpPr/>
          <p:nvPr/>
        </p:nvGrpSpPr>
        <p:grpSpPr>
          <a:xfrm>
            <a:off x="2257654" y="3193363"/>
            <a:ext cx="1294544" cy="952644"/>
            <a:chOff x="6116788" y="2224640"/>
            <a:chExt cx="1294544" cy="952644"/>
          </a:xfrm>
        </p:grpSpPr>
        <p:sp>
          <p:nvSpPr>
            <p:cNvPr id="13" name="Rectangle 12"/>
            <p:cNvSpPr/>
            <p:nvPr/>
          </p:nvSpPr>
          <p:spPr>
            <a:xfrm>
              <a:off x="6116788" y="2224640"/>
              <a:ext cx="1294544" cy="9526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MyApp.v2</a:t>
              </a:r>
            </a:p>
          </p:txBody>
        </p:sp>
        <p:sp>
          <p:nvSpPr>
            <p:cNvPr id="14"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6277018" y="3193363"/>
            <a:ext cx="1294544" cy="952644"/>
            <a:chOff x="6116788" y="2224640"/>
            <a:chExt cx="1294544" cy="952644"/>
          </a:xfrm>
        </p:grpSpPr>
        <p:sp>
          <p:nvSpPr>
            <p:cNvPr id="24" name="Rectangle 23"/>
            <p:cNvSpPr/>
            <p:nvPr/>
          </p:nvSpPr>
          <p:spPr>
            <a:xfrm>
              <a:off x="6116788" y="2224640"/>
              <a:ext cx="1294544" cy="9526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MyApp.v2</a:t>
              </a:r>
            </a:p>
          </p:txBody>
        </p:sp>
        <p:sp>
          <p:nvSpPr>
            <p:cNvPr id="25"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6" name="Arrow: Right 25"/>
          <p:cNvSpPr/>
          <p:nvPr/>
        </p:nvSpPr>
        <p:spPr>
          <a:xfrm>
            <a:off x="2257655" y="4246512"/>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rot="18900000">
            <a:off x="7509282" y="3646606"/>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rot="2700000">
            <a:off x="7509281" y="4759245"/>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523890" y="4607487"/>
            <a:ext cx="636713" cy="369332"/>
          </a:xfrm>
          <a:prstGeom prst="rect">
            <a:avLst/>
          </a:prstGeom>
          <a:noFill/>
        </p:spPr>
        <p:txBody>
          <a:bodyPr wrap="none" rtlCol="0">
            <a:spAutoFit/>
          </a:bodyPr>
          <a:lstStyle/>
          <a:p>
            <a:r>
              <a:rPr lang="en-US"/>
              <a:t>Push</a:t>
            </a:r>
          </a:p>
        </p:txBody>
      </p:sp>
      <p:sp>
        <p:nvSpPr>
          <p:cNvPr id="30" name="TextBox 29"/>
          <p:cNvSpPr txBox="1"/>
          <p:nvPr/>
        </p:nvSpPr>
        <p:spPr>
          <a:xfrm>
            <a:off x="6605933" y="4606572"/>
            <a:ext cx="530915" cy="369332"/>
          </a:xfrm>
          <a:prstGeom prst="rect">
            <a:avLst/>
          </a:prstGeom>
          <a:noFill/>
        </p:spPr>
        <p:txBody>
          <a:bodyPr wrap="none" rtlCol="0">
            <a:spAutoFit/>
          </a:bodyPr>
          <a:lstStyle/>
          <a:p>
            <a:r>
              <a:rPr lang="en-US"/>
              <a:t>Pull</a:t>
            </a:r>
          </a:p>
        </p:txBody>
      </p:sp>
    </p:spTree>
    <p:extLst>
      <p:ext uri="{BB962C8B-B14F-4D97-AF65-F5344CB8AC3E}">
        <p14:creationId xmlns:p14="http://schemas.microsoft.com/office/powerpoint/2010/main" val="534846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5" y="-2"/>
            <a:ext cx="8683625" cy="740664"/>
          </a:xfrm>
        </p:spPr>
        <p:txBody>
          <a:bodyPr/>
          <a:lstStyle/>
          <a:p>
            <a:r>
              <a:rPr lang="en-IN" dirty="0"/>
              <a:t>Creating and managing an ACS Kubernetes cluster</a:t>
            </a:r>
          </a:p>
        </p:txBody>
      </p:sp>
      <p:sp>
        <p:nvSpPr>
          <p:cNvPr id="4" name="Content Placeholder 2"/>
          <p:cNvSpPr txBox="1">
            <a:spLocks/>
          </p:cNvSpPr>
          <p:nvPr/>
        </p:nvSpPr>
        <p:spPr>
          <a:xfrm>
            <a:off x="1757465" y="1021215"/>
            <a:ext cx="865761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514350" indent="-514350">
              <a:buFont typeface="+mj-lt"/>
              <a:buAutoNum type="arabicPeriod"/>
            </a:pPr>
            <a:r>
              <a:rPr lang="en-US" b="1" kern="0" dirty="0">
                <a:solidFill>
                  <a:srgbClr val="000000"/>
                </a:solidFill>
              </a:rPr>
              <a:t>Create a Kubernetes cluster in ACS:</a:t>
            </a:r>
          </a:p>
          <a:p>
            <a:pPr lvl="2"/>
            <a:r>
              <a:rPr lang="en-US" b="1" kern="0" dirty="0">
                <a:solidFill>
                  <a:srgbClr val="000000"/>
                </a:solidFill>
              </a:rPr>
              <a:t>Requires an SSH RSA key</a:t>
            </a:r>
          </a:p>
          <a:p>
            <a:pPr lvl="2"/>
            <a:r>
              <a:rPr lang="en-US" b="1" kern="0" dirty="0">
                <a:solidFill>
                  <a:srgbClr val="000000"/>
                </a:solidFill>
              </a:rPr>
              <a:t>Requires an Azure AD service principal with the Contributor role to cluster resources</a:t>
            </a:r>
          </a:p>
          <a:p>
            <a:pPr lvl="2"/>
            <a:r>
              <a:rPr lang="en-US" b="1" kern="0" dirty="0">
                <a:solidFill>
                  <a:srgbClr val="000000"/>
                </a:solidFill>
              </a:rPr>
              <a:t>Specify the number of master and agent nodes</a:t>
            </a:r>
          </a:p>
          <a:p>
            <a:pPr lvl="2"/>
            <a:r>
              <a:rPr lang="en-US" b="1" kern="0" dirty="0">
                <a:solidFill>
                  <a:srgbClr val="000000"/>
                </a:solidFill>
              </a:rPr>
              <a:t>Specify the agent VM size</a:t>
            </a:r>
          </a:p>
          <a:p>
            <a:pPr marL="514350" indent="-514350">
              <a:buFont typeface="+mj-lt"/>
              <a:buAutoNum type="arabicPeriod"/>
            </a:pPr>
            <a:r>
              <a:rPr lang="en-US" b="1" kern="0" dirty="0">
                <a:solidFill>
                  <a:srgbClr val="000000"/>
                </a:solidFill>
              </a:rPr>
              <a:t>Connect to the Kubernetes cluster:</a:t>
            </a:r>
          </a:p>
          <a:p>
            <a:pPr lvl="2"/>
            <a:r>
              <a:rPr lang="en-US" b="1" kern="0" dirty="0">
                <a:solidFill>
                  <a:srgbClr val="000000"/>
                </a:solidFill>
              </a:rPr>
              <a:t>Install kubectl</a:t>
            </a:r>
          </a:p>
          <a:p>
            <a:pPr lvl="2"/>
            <a:r>
              <a:rPr lang="en-US" b="1" kern="0" dirty="0">
                <a:solidFill>
                  <a:srgbClr val="000000"/>
                </a:solidFill>
              </a:rPr>
              <a:t>Authenticate via SSH and download Kubernetes credentials</a:t>
            </a:r>
          </a:p>
          <a:p>
            <a:pPr marL="514350" indent="-514350">
              <a:buFont typeface="+mj-lt"/>
              <a:buAutoNum type="arabicPeriod"/>
            </a:pPr>
            <a:r>
              <a:rPr lang="en-US" b="1" kern="0" dirty="0">
                <a:solidFill>
                  <a:srgbClr val="000000"/>
                </a:solidFill>
              </a:rPr>
              <a:t>Deploy containers to the Kubernetes cluster:</a:t>
            </a:r>
          </a:p>
          <a:p>
            <a:pPr lvl="2"/>
            <a:r>
              <a:rPr lang="en-US" b="1" kern="0" dirty="0">
                <a:solidFill>
                  <a:srgbClr val="000000"/>
                </a:solidFill>
              </a:rPr>
              <a:t>Create a YAML-formatted manifest file</a:t>
            </a:r>
          </a:p>
          <a:p>
            <a:pPr lvl="2"/>
            <a:r>
              <a:rPr lang="en-US" b="1" kern="0" dirty="0">
                <a:solidFill>
                  <a:srgbClr val="000000"/>
                </a:solidFill>
              </a:rPr>
              <a:t>Run kubectl create and reference the manifest file name</a:t>
            </a:r>
          </a:p>
        </p:txBody>
      </p:sp>
    </p:spTree>
    <p:custDataLst>
      <p:tags r:id="rId1"/>
    </p:custDataLst>
    <p:extLst>
      <p:ext uri="{BB962C8B-B14F-4D97-AF65-F5344CB8AC3E}">
        <p14:creationId xmlns:p14="http://schemas.microsoft.com/office/powerpoint/2010/main" val="1383621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and managing an ACS DC/OS cluster</a:t>
            </a:r>
          </a:p>
        </p:txBody>
      </p:sp>
      <p:sp>
        <p:nvSpPr>
          <p:cNvPr id="4" name="Content Placeholder 2"/>
          <p:cNvSpPr txBox="1">
            <a:spLocks/>
          </p:cNvSpPr>
          <p:nvPr/>
        </p:nvSpPr>
        <p:spPr>
          <a:xfrm>
            <a:off x="1757465" y="1021215"/>
            <a:ext cx="865761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514350" indent="-514350">
              <a:buFont typeface="+mj-lt"/>
              <a:buAutoNum type="arabicPeriod"/>
            </a:pPr>
            <a:r>
              <a:rPr lang="en-US" b="1" kern="0" dirty="0">
                <a:solidFill>
                  <a:srgbClr val="000000"/>
                </a:solidFill>
              </a:rPr>
              <a:t>Create a DC/OS cluster in ACS:</a:t>
            </a:r>
          </a:p>
          <a:p>
            <a:pPr lvl="2"/>
            <a:r>
              <a:rPr lang="en-US" b="1" kern="0" dirty="0">
                <a:solidFill>
                  <a:srgbClr val="000000"/>
                </a:solidFill>
              </a:rPr>
              <a:t>Requires an SSH RSA key</a:t>
            </a:r>
          </a:p>
          <a:p>
            <a:pPr lvl="2"/>
            <a:r>
              <a:rPr lang="en-US" b="1" kern="0" dirty="0">
                <a:solidFill>
                  <a:srgbClr val="000000"/>
                </a:solidFill>
              </a:rPr>
              <a:t>Specify the number of master and agent nodes</a:t>
            </a:r>
          </a:p>
          <a:p>
            <a:pPr lvl="2"/>
            <a:r>
              <a:rPr lang="en-US" b="1" kern="0" dirty="0">
                <a:solidFill>
                  <a:srgbClr val="000000"/>
                </a:solidFill>
              </a:rPr>
              <a:t>Specify the agent VM size</a:t>
            </a:r>
          </a:p>
          <a:p>
            <a:pPr marL="514350" indent="-514350">
              <a:buFont typeface="+mj-lt"/>
              <a:buAutoNum type="arabicPeriod"/>
            </a:pPr>
            <a:r>
              <a:rPr lang="en-US" b="1" kern="0" dirty="0">
                <a:solidFill>
                  <a:srgbClr val="000000"/>
                </a:solidFill>
              </a:rPr>
              <a:t>Connect to the DC/OS cluster:</a:t>
            </a:r>
          </a:p>
          <a:p>
            <a:pPr lvl="2"/>
            <a:r>
              <a:rPr lang="en-US" b="1" kern="0" dirty="0">
                <a:solidFill>
                  <a:srgbClr val="000000"/>
                </a:solidFill>
              </a:rPr>
              <a:t>Establish an SSH tunnel</a:t>
            </a:r>
          </a:p>
          <a:p>
            <a:pPr lvl="2"/>
            <a:r>
              <a:rPr lang="en-US" b="1" kern="0" dirty="0">
                <a:solidFill>
                  <a:srgbClr val="000000"/>
                </a:solidFill>
              </a:rPr>
              <a:t>Connect to the DC/OS web portal via http://localhost</a:t>
            </a:r>
          </a:p>
          <a:p>
            <a:pPr lvl="2"/>
            <a:r>
              <a:rPr lang="en-US" b="1" kern="0" dirty="0">
                <a:solidFill>
                  <a:srgbClr val="000000"/>
                </a:solidFill>
              </a:rPr>
              <a:t>Install DC/OS CLI</a:t>
            </a:r>
          </a:p>
          <a:p>
            <a:pPr marL="514350" indent="-514350">
              <a:buFont typeface="+mj-lt"/>
              <a:buAutoNum type="arabicPeriod"/>
            </a:pPr>
            <a:r>
              <a:rPr lang="en-US" b="1" kern="0" dirty="0">
                <a:solidFill>
                  <a:srgbClr val="000000"/>
                </a:solidFill>
              </a:rPr>
              <a:t>Deploy containers to the DC/OS cluster:</a:t>
            </a:r>
          </a:p>
          <a:p>
            <a:pPr lvl="2"/>
            <a:r>
              <a:rPr lang="en-US" b="1" kern="0" dirty="0">
                <a:solidFill>
                  <a:srgbClr val="000000"/>
                </a:solidFill>
              </a:rPr>
              <a:t>Create a YAML-formatted Marathon configuration file</a:t>
            </a:r>
          </a:p>
          <a:p>
            <a:pPr lvl="2"/>
            <a:r>
              <a:rPr lang="en-US" b="1" kern="0" dirty="0">
                <a:solidFill>
                  <a:srgbClr val="000000"/>
                </a:solidFill>
              </a:rPr>
              <a:t>Run dcos marathon app add and reference the file name</a:t>
            </a:r>
          </a:p>
        </p:txBody>
      </p:sp>
    </p:spTree>
    <p:custDataLst>
      <p:tags r:id="rId1"/>
    </p:custDataLst>
    <p:extLst>
      <p:ext uri="{BB962C8B-B14F-4D97-AF65-F5344CB8AC3E}">
        <p14:creationId xmlns:p14="http://schemas.microsoft.com/office/powerpoint/2010/main" val="1092103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Tips, Tricks and Field Experiences </a:t>
            </a:r>
          </a:p>
        </p:txBody>
      </p:sp>
      <p:graphicFrame>
        <p:nvGraphicFramePr>
          <p:cNvPr id="7" name="Content Placeholder 6"/>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7"/>
          <p:cNvGraphicFramePr>
            <a:graphicFrameLocks noGrp="1"/>
          </p:cNvGraphicFramePr>
          <p:nvPr>
            <p:ph sz="half" idx="2"/>
            <p:extLst/>
          </p:nvPr>
        </p:nvGraphicFramePr>
        <p:xfrm>
          <a:off x="6188220" y="1884218"/>
          <a:ext cx="5699125" cy="24476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77217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Tricks and Field Experiences </a:t>
            </a:r>
          </a:p>
        </p:txBody>
      </p:sp>
      <p:graphicFrame>
        <p:nvGraphicFramePr>
          <p:cNvPr id="5" name="Content Placeholder 4"/>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p:cNvSpPr>
            <a:spLocks noGrp="1"/>
          </p:cNvSpPr>
          <p:nvPr>
            <p:ph sz="half" idx="2"/>
          </p:nvPr>
        </p:nvSpPr>
        <p:spPr/>
        <p:txBody>
          <a:bodyPr/>
          <a:lstStyle/>
          <a:p>
            <a:endParaRPr lang="en-US"/>
          </a:p>
        </p:txBody>
      </p:sp>
      <p:graphicFrame>
        <p:nvGraphicFramePr>
          <p:cNvPr id="7" name="Content Placeholder 7"/>
          <p:cNvGraphicFramePr>
            <a:graphicFrameLocks/>
          </p:cNvGraphicFramePr>
          <p:nvPr>
            <p:extLst>
              <p:ext uri="{D42A27DB-BD31-4B8C-83A1-F6EECF244321}">
                <p14:modId xmlns:p14="http://schemas.microsoft.com/office/powerpoint/2010/main" val="1330185700"/>
              </p:ext>
            </p:extLst>
          </p:nvPr>
        </p:nvGraphicFramePr>
        <p:xfrm>
          <a:off x="6345238" y="1279525"/>
          <a:ext cx="5699125" cy="49688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27527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A clear boundary for your stuff</a:t>
            </a:r>
          </a:p>
        </p:txBody>
      </p:sp>
      <p:sp>
        <p:nvSpPr>
          <p:cNvPr id="6" name="Shape 274"/>
          <p:cNvSpPr/>
          <p:nvPr/>
        </p:nvSpPr>
        <p:spPr>
          <a:xfrm>
            <a:off x="3700907" y="2691830"/>
            <a:ext cx="4319282" cy="3237002"/>
          </a:xfrm>
          <a:prstGeom prst="rect">
            <a:avLst/>
          </a:prstGeom>
          <a:solidFill>
            <a:srgbClr val="00A1F1"/>
          </a:solidFill>
          <a:ln>
            <a:noFill/>
          </a:ln>
        </p:spPr>
        <p:txBody>
          <a:bodyPr lIns="91425" tIns="91425" rIns="91425" bIns="91425" anchor="b" anchorCtr="0">
            <a:noAutofit/>
          </a:bodyPr>
          <a:lstStyle/>
          <a:p>
            <a:pPr lvl="0" algn="r">
              <a:spcBef>
                <a:spcPts val="0"/>
              </a:spcBef>
              <a:buNone/>
            </a:pPr>
            <a:r>
              <a:rPr lang="en-US">
                <a:solidFill>
                  <a:schemeClr val="bg1"/>
                </a:solidFill>
              </a:rPr>
              <a:t>Operating</a:t>
            </a:r>
          </a:p>
          <a:p>
            <a:pPr lvl="0" algn="r">
              <a:spcBef>
                <a:spcPts val="0"/>
              </a:spcBef>
              <a:buNone/>
            </a:pPr>
            <a:r>
              <a:rPr lang="en-US">
                <a:solidFill>
                  <a:schemeClr val="bg1"/>
                </a:solidFill>
              </a:rPr>
              <a:t>System</a:t>
            </a:r>
            <a:endParaRPr>
              <a:solidFill>
                <a:schemeClr val="bg1"/>
              </a:solidFill>
            </a:endParaRPr>
          </a:p>
        </p:txBody>
      </p:sp>
      <p:pic>
        <p:nvPicPr>
          <p:cNvPr id="7" name="Picture 6"/>
          <p:cNvPicPr>
            <a:picLocks noChangeAspect="1"/>
          </p:cNvPicPr>
          <p:nvPr/>
        </p:nvPicPr>
        <p:blipFill>
          <a:blip r:embed="rId3"/>
          <a:stretch>
            <a:fillRect/>
          </a:stretch>
        </p:blipFill>
        <p:spPr>
          <a:xfrm>
            <a:off x="3933290" y="4876296"/>
            <a:ext cx="1006962" cy="933641"/>
          </a:xfrm>
          <a:prstGeom prst="rect">
            <a:avLst/>
          </a:prstGeom>
        </p:spPr>
      </p:pic>
      <p:sp>
        <p:nvSpPr>
          <p:cNvPr id="8" name="Rectangle 7"/>
          <p:cNvSpPr/>
          <p:nvPr/>
        </p:nvSpPr>
        <p:spPr>
          <a:xfrm>
            <a:off x="4073703" y="2948683"/>
            <a:ext cx="1268859" cy="631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Server</a:t>
            </a:r>
          </a:p>
        </p:txBody>
      </p:sp>
      <p:sp>
        <p:nvSpPr>
          <p:cNvPr id="9" name="Rectangle 8"/>
          <p:cNvSpPr/>
          <p:nvPr/>
        </p:nvSpPr>
        <p:spPr>
          <a:xfrm>
            <a:off x="4436771" y="4492897"/>
            <a:ext cx="1268859" cy="63186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 Roller</a:t>
            </a:r>
          </a:p>
        </p:txBody>
      </p:sp>
      <p:sp>
        <p:nvSpPr>
          <p:cNvPr id="10" name="Rectangle 9"/>
          <p:cNvSpPr/>
          <p:nvPr/>
        </p:nvSpPr>
        <p:spPr>
          <a:xfrm>
            <a:off x="6046946" y="3492517"/>
            <a:ext cx="1268859" cy="63186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 Agent</a:t>
            </a:r>
          </a:p>
        </p:txBody>
      </p:sp>
      <p:sp>
        <p:nvSpPr>
          <p:cNvPr id="11" name="Rectangle 10"/>
          <p:cNvSpPr/>
          <p:nvPr/>
        </p:nvSpPr>
        <p:spPr>
          <a:xfrm>
            <a:off x="6643192" y="4372509"/>
            <a:ext cx="1268859" cy="63186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SSH Daemon</a:t>
            </a:r>
          </a:p>
        </p:txBody>
      </p:sp>
    </p:spTree>
    <p:extLst>
      <p:ext uri="{BB962C8B-B14F-4D97-AF65-F5344CB8AC3E}">
        <p14:creationId xmlns:p14="http://schemas.microsoft.com/office/powerpoint/2010/main" val="712418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4"/>
          <p:cNvSpPr/>
          <p:nvPr/>
        </p:nvSpPr>
        <p:spPr>
          <a:xfrm>
            <a:off x="3700907" y="2691830"/>
            <a:ext cx="4319282" cy="3237002"/>
          </a:xfrm>
          <a:prstGeom prst="rect">
            <a:avLst/>
          </a:prstGeom>
          <a:solidFill>
            <a:srgbClr val="00A1F1"/>
          </a:solidFill>
          <a:ln>
            <a:noFill/>
          </a:ln>
        </p:spPr>
        <p:txBody>
          <a:bodyPr lIns="91425" tIns="91425" rIns="91425" bIns="91425" anchor="b" anchorCtr="0">
            <a:noAutofit/>
          </a:bodyPr>
          <a:lstStyle/>
          <a:p>
            <a:pPr lvl="0" algn="r">
              <a:spcBef>
                <a:spcPts val="0"/>
              </a:spcBef>
              <a:buNone/>
            </a:pPr>
            <a:r>
              <a:rPr lang="en-US">
                <a:solidFill>
                  <a:schemeClr val="bg1"/>
                </a:solidFill>
              </a:rPr>
              <a:t>Operating</a:t>
            </a:r>
          </a:p>
          <a:p>
            <a:pPr lvl="0" algn="r">
              <a:spcBef>
                <a:spcPts val="0"/>
              </a:spcBef>
              <a:buNone/>
            </a:pPr>
            <a:r>
              <a:rPr lang="en-US">
                <a:solidFill>
                  <a:schemeClr val="bg1"/>
                </a:solidFill>
              </a:rPr>
              <a:t>System</a:t>
            </a:r>
            <a:endParaRPr>
              <a:solidFill>
                <a:schemeClr val="bg1"/>
              </a:solidFill>
            </a:endParaRPr>
          </a:p>
        </p:txBody>
      </p:sp>
      <p:sp>
        <p:nvSpPr>
          <p:cNvPr id="13" name="Rectangle 12"/>
          <p:cNvSpPr/>
          <p:nvPr/>
        </p:nvSpPr>
        <p:spPr>
          <a:xfrm>
            <a:off x="3760342" y="3843140"/>
            <a:ext cx="1962364" cy="8572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860547" y="2758611"/>
            <a:ext cx="2030005" cy="19418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60342" y="2758611"/>
            <a:ext cx="1962364" cy="8363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a:xfrm>
            <a:off x="838200" y="1825625"/>
            <a:ext cx="10515600" cy="4351338"/>
          </a:xfrm>
        </p:spPr>
        <p:txBody>
          <a:bodyPr/>
          <a:lstStyle/>
          <a:p>
            <a:r>
              <a:rPr lang="en-US"/>
              <a:t>A clear boundary for your stuff</a:t>
            </a:r>
          </a:p>
        </p:txBody>
      </p:sp>
      <p:pic>
        <p:nvPicPr>
          <p:cNvPr id="7" name="Picture 6"/>
          <p:cNvPicPr>
            <a:picLocks noChangeAspect="1"/>
          </p:cNvPicPr>
          <p:nvPr/>
        </p:nvPicPr>
        <p:blipFill>
          <a:blip r:embed="rId3"/>
          <a:stretch>
            <a:fillRect/>
          </a:stretch>
        </p:blipFill>
        <p:spPr>
          <a:xfrm>
            <a:off x="3933290" y="4876296"/>
            <a:ext cx="1006962" cy="933641"/>
          </a:xfrm>
          <a:prstGeom prst="rect">
            <a:avLst/>
          </a:prstGeom>
          <a:ln>
            <a:noFill/>
          </a:ln>
        </p:spPr>
      </p:pic>
      <p:sp>
        <p:nvSpPr>
          <p:cNvPr id="8" name="Rectangle 7"/>
          <p:cNvSpPr/>
          <p:nvPr/>
        </p:nvSpPr>
        <p:spPr>
          <a:xfrm>
            <a:off x="3881393" y="2860879"/>
            <a:ext cx="1268859" cy="6318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Server</a:t>
            </a:r>
          </a:p>
        </p:txBody>
      </p:sp>
      <p:sp>
        <p:nvSpPr>
          <p:cNvPr id="9" name="Rectangle 8"/>
          <p:cNvSpPr/>
          <p:nvPr/>
        </p:nvSpPr>
        <p:spPr>
          <a:xfrm>
            <a:off x="6018261" y="2860879"/>
            <a:ext cx="1268859" cy="6318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 Roller</a:t>
            </a:r>
          </a:p>
        </p:txBody>
      </p:sp>
      <p:sp>
        <p:nvSpPr>
          <p:cNvPr id="10" name="Rectangle 9"/>
          <p:cNvSpPr/>
          <p:nvPr/>
        </p:nvSpPr>
        <p:spPr>
          <a:xfrm>
            <a:off x="6018262" y="3944632"/>
            <a:ext cx="1268859" cy="6318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 Agent</a:t>
            </a:r>
          </a:p>
        </p:txBody>
      </p:sp>
      <p:sp>
        <p:nvSpPr>
          <p:cNvPr id="11" name="Rectangle 10"/>
          <p:cNvSpPr/>
          <p:nvPr/>
        </p:nvSpPr>
        <p:spPr>
          <a:xfrm>
            <a:off x="3881394" y="3955852"/>
            <a:ext cx="1268859" cy="6318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SSH Daemon</a:t>
            </a:r>
          </a:p>
        </p:txBody>
      </p:sp>
      <p:sp>
        <p:nvSpPr>
          <p:cNvPr id="14" name="Freeform 9"/>
          <p:cNvSpPr>
            <a:spLocks noChangeAspect="1" noEditPoints="1"/>
          </p:cNvSpPr>
          <p:nvPr/>
        </p:nvSpPr>
        <p:spPr bwMode="black">
          <a:xfrm>
            <a:off x="5161128" y="2804371"/>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noChangeAspect="1" noEditPoints="1"/>
          </p:cNvSpPr>
          <p:nvPr/>
        </p:nvSpPr>
        <p:spPr bwMode="black">
          <a:xfrm>
            <a:off x="5198268" y="3876284"/>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noChangeAspect="1" noEditPoints="1"/>
          </p:cNvSpPr>
          <p:nvPr/>
        </p:nvSpPr>
        <p:spPr bwMode="black">
          <a:xfrm>
            <a:off x="7335135" y="2804370"/>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8611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Runtime isolation</a:t>
            </a:r>
          </a:p>
        </p:txBody>
      </p:sp>
      <p:sp>
        <p:nvSpPr>
          <p:cNvPr id="4" name="Rectangle 3"/>
          <p:cNvSpPr/>
          <p:nvPr/>
        </p:nvSpPr>
        <p:spPr>
          <a:xfrm>
            <a:off x="3129482" y="2198990"/>
            <a:ext cx="2046850" cy="12913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Production Web Server</a:t>
            </a:r>
          </a:p>
        </p:txBody>
      </p:sp>
      <p:sp>
        <p:nvSpPr>
          <p:cNvPr id="5" name="Shape 274"/>
          <p:cNvSpPr/>
          <p:nvPr/>
        </p:nvSpPr>
        <p:spPr>
          <a:xfrm>
            <a:off x="3133617" y="3669229"/>
            <a:ext cx="4315147" cy="2274900"/>
          </a:xfrm>
          <a:prstGeom prst="rect">
            <a:avLst/>
          </a:prstGeom>
          <a:solidFill>
            <a:srgbClr val="00A1F1"/>
          </a:solidFill>
          <a:ln>
            <a:noFill/>
          </a:ln>
        </p:spPr>
        <p:txBody>
          <a:bodyPr lIns="91425" tIns="91425" rIns="91425" bIns="91425" anchor="ctr" anchorCtr="0">
            <a:noAutofit/>
          </a:bodyPr>
          <a:lstStyle/>
          <a:p>
            <a:pPr lvl="0">
              <a:spcBef>
                <a:spcPts val="0"/>
              </a:spcBef>
              <a:buNone/>
            </a:pPr>
            <a:endParaRPr/>
          </a:p>
        </p:txBody>
      </p:sp>
      <p:pic>
        <p:nvPicPr>
          <p:cNvPr id="6" name="Picture 5"/>
          <p:cNvPicPr>
            <a:picLocks noChangeAspect="1"/>
          </p:cNvPicPr>
          <p:nvPr/>
        </p:nvPicPr>
        <p:blipFill>
          <a:blip r:embed="rId3"/>
          <a:stretch>
            <a:fillRect/>
          </a:stretch>
        </p:blipFill>
        <p:spPr>
          <a:xfrm>
            <a:off x="4257328" y="3848097"/>
            <a:ext cx="2067723" cy="1917164"/>
          </a:xfrm>
          <a:prstGeom prst="rect">
            <a:avLst/>
          </a:prstGeom>
        </p:spPr>
      </p:pic>
      <p:sp>
        <p:nvSpPr>
          <p:cNvPr id="7" name="Freeform 9"/>
          <p:cNvSpPr>
            <a:spLocks noChangeAspect="1" noEditPoints="1"/>
          </p:cNvSpPr>
          <p:nvPr/>
        </p:nvSpPr>
        <p:spPr bwMode="black">
          <a:xfrm>
            <a:off x="4436151" y="2298367"/>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5389031" y="2190862"/>
            <a:ext cx="2059733" cy="1299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Intern’s Minecraft Server</a:t>
            </a:r>
          </a:p>
        </p:txBody>
      </p:sp>
      <p:sp>
        <p:nvSpPr>
          <p:cNvPr id="9"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843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10"/>
            <a:ext cx="5462299" cy="1325563"/>
          </a:xfrm>
        </p:spPr>
        <p:txBody>
          <a:bodyPr>
            <a:normAutofit/>
          </a:bodyPr>
          <a:lstStyle/>
          <a:p>
            <a:pPr>
              <a:tabLst>
                <a:tab pos="953967" algn="l"/>
              </a:tabLst>
            </a:pPr>
            <a:r>
              <a:rPr lang="en-US" sz="4000" dirty="0"/>
              <a:t>Session VS VM (or VDI)</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050" y="1410703"/>
            <a:ext cx="1300480" cy="130048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906" y="2547114"/>
            <a:ext cx="1300480" cy="1300480"/>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496" y="2470195"/>
            <a:ext cx="1300480" cy="130048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263" y="2509960"/>
            <a:ext cx="1300480" cy="1300480"/>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9532" y="1332362"/>
            <a:ext cx="1300480" cy="1300480"/>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4628" y="1347294"/>
            <a:ext cx="1300480" cy="1300480"/>
          </a:xfrm>
          <a:prstGeom prst="rect">
            <a:avLst/>
          </a:prstGeom>
        </p:spPr>
      </p:pic>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1" name="Right Brace 10"/>
          <p:cNvSpPr/>
          <p:nvPr/>
        </p:nvSpPr>
        <p:spPr>
          <a:xfrm>
            <a:off x="8706695" y="1469616"/>
            <a:ext cx="408139" cy="2356316"/>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a:lnSpc>
                <a:spcPct val="90000"/>
              </a:lnSpc>
              <a:spcAft>
                <a:spcPts val="588"/>
              </a:spcAft>
            </a:pPr>
            <a:r>
              <a:rPr lang="en-US" sz="2353" dirty="0"/>
              <a:t>Hardware / Hypervisor Level</a:t>
            </a:r>
          </a:p>
        </p:txBody>
      </p:sp>
      <p:sp>
        <p:nvSpPr>
          <p:cNvPr id="17" name="Callout: Down Arrow 16"/>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a:gradFill>
                    <a:gsLst>
                      <a:gs pos="16814">
                        <a:srgbClr val="FFFFFF"/>
                      </a:gs>
                      <a:gs pos="46000">
                        <a:srgbClr val="FFFFFF"/>
                      </a:gs>
                    </a:gsLst>
                    <a:lin ang="5400000" scaled="0"/>
                  </a:gradFill>
                </a:rPr>
                <a:t>Hardware Virtualization</a:t>
              </a:r>
              <a:endParaRPr lang="en-US" sz="1372" dirty="0">
                <a:gradFill>
                  <a:gsLst>
                    <a:gs pos="16814">
                      <a:srgbClr val="FFFFFF"/>
                    </a:gs>
                    <a:gs pos="46000">
                      <a:srgbClr val="FFFFFF"/>
                    </a:gs>
                  </a:gsLst>
                  <a:lin ang="5400000" scaled="0"/>
                </a:gradFill>
              </a:endParaRP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Application(s)</a:t>
              </a:r>
            </a:p>
          </p:txBody>
        </p:sp>
      </p:grpSp>
      <p:grpSp>
        <p:nvGrpSpPr>
          <p:cNvPr id="20" name="Group 19"/>
          <p:cNvGrpSpPr/>
          <p:nvPr/>
        </p:nvGrpSpPr>
        <p:grpSpPr>
          <a:xfrm>
            <a:off x="4578647" y="1106445"/>
            <a:ext cx="3903894" cy="2986682"/>
            <a:chOff x="4578647" y="1106445"/>
            <a:chExt cx="3903894" cy="2986682"/>
          </a:xfrm>
        </p:grpSpPr>
        <p:grpSp>
          <p:nvGrpSpPr>
            <p:cNvPr id="18" name="Group 17"/>
            <p:cNvGrpSpPr/>
            <p:nvPr/>
          </p:nvGrpSpPr>
          <p:grpSpPr>
            <a:xfrm>
              <a:off x="4586803" y="1106445"/>
              <a:ext cx="3895738" cy="758949"/>
              <a:chOff x="4745715" y="4554146"/>
              <a:chExt cx="3895738" cy="758949"/>
            </a:xfrm>
          </p:grpSpPr>
          <p:grpSp>
            <p:nvGrpSpPr>
              <p:cNvPr id="200" name="Group 199"/>
              <p:cNvGrpSpPr/>
              <p:nvPr/>
            </p:nvGrpSpPr>
            <p:grpSpPr>
              <a:xfrm>
                <a:off x="4745715" y="4569079"/>
                <a:ext cx="968095" cy="735958"/>
                <a:chOff x="5612130" y="1954607"/>
                <a:chExt cx="3133643" cy="1157080"/>
              </a:xfrm>
            </p:grpSpPr>
            <p:sp>
              <p:nvSpPr>
                <p:cNvPr id="201" name="Rectangle 20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02" name="Group 201"/>
                <p:cNvGrpSpPr/>
                <p:nvPr/>
              </p:nvGrpSpPr>
              <p:grpSpPr>
                <a:xfrm>
                  <a:off x="7878036" y="1954607"/>
                  <a:ext cx="787238" cy="808509"/>
                  <a:chOff x="5624585" y="4372841"/>
                  <a:chExt cx="1415904" cy="1454160"/>
                </a:xfrm>
              </p:grpSpPr>
              <p:pic>
                <p:nvPicPr>
                  <p:cNvPr id="205" name="Picture 2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06" name="Picture 20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07" name="Picture 20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08" name="Picture 20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03" name="Picture 2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04" name="Picture 2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09" name="Group 208"/>
              <p:cNvGrpSpPr/>
              <p:nvPr/>
            </p:nvGrpSpPr>
            <p:grpSpPr>
              <a:xfrm>
                <a:off x="5682049" y="4554146"/>
                <a:ext cx="999901" cy="758949"/>
                <a:chOff x="5509177" y="1918460"/>
                <a:chExt cx="3236596" cy="1193227"/>
              </a:xfrm>
            </p:grpSpPr>
            <p:sp>
              <p:nvSpPr>
                <p:cNvPr id="210" name="Rectangle 209"/>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11" name="Group 210"/>
                <p:cNvGrpSpPr/>
                <p:nvPr/>
              </p:nvGrpSpPr>
              <p:grpSpPr>
                <a:xfrm>
                  <a:off x="7878036" y="1954607"/>
                  <a:ext cx="787238" cy="808509"/>
                  <a:chOff x="5624585" y="4372841"/>
                  <a:chExt cx="1415904" cy="1454160"/>
                </a:xfrm>
              </p:grpSpPr>
              <p:pic>
                <p:nvPicPr>
                  <p:cNvPr id="214" name="Picture 2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15" name="Picture 21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16" name="Picture 21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17" name="Picture 21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12" name="Picture 2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13" name="Picture 2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18" name="Group 217"/>
              <p:cNvGrpSpPr/>
              <p:nvPr/>
            </p:nvGrpSpPr>
            <p:grpSpPr>
              <a:xfrm>
                <a:off x="6692067" y="4569079"/>
                <a:ext cx="968095" cy="735958"/>
                <a:chOff x="5612130" y="1954607"/>
                <a:chExt cx="3133643" cy="1157080"/>
              </a:xfrm>
            </p:grpSpPr>
            <p:sp>
              <p:nvSpPr>
                <p:cNvPr id="219" name="Rectangle 218"/>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0" name="Group 219"/>
                <p:cNvGrpSpPr/>
                <p:nvPr/>
              </p:nvGrpSpPr>
              <p:grpSpPr>
                <a:xfrm>
                  <a:off x="7878036" y="1954607"/>
                  <a:ext cx="787238" cy="808509"/>
                  <a:chOff x="5624585" y="4372841"/>
                  <a:chExt cx="1415904" cy="1454160"/>
                </a:xfrm>
              </p:grpSpPr>
              <p:pic>
                <p:nvPicPr>
                  <p:cNvPr id="223" name="Picture 2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24" name="Picture 22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25" name="Picture 22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26" name="Picture 22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21" name="Picture 2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22" name="Picture 2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27" name="Group 226"/>
              <p:cNvGrpSpPr/>
              <p:nvPr/>
            </p:nvGrpSpPr>
            <p:grpSpPr>
              <a:xfrm>
                <a:off x="7673358" y="4569079"/>
                <a:ext cx="968095" cy="735958"/>
                <a:chOff x="5612130" y="1954607"/>
                <a:chExt cx="3133643" cy="1157080"/>
              </a:xfrm>
            </p:grpSpPr>
            <p:sp>
              <p:nvSpPr>
                <p:cNvPr id="228" name="Rectangle 22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9" name="Group 228"/>
                <p:cNvGrpSpPr/>
                <p:nvPr/>
              </p:nvGrpSpPr>
              <p:grpSpPr>
                <a:xfrm>
                  <a:off x="7878036" y="1954607"/>
                  <a:ext cx="787238" cy="808509"/>
                  <a:chOff x="5624585" y="4372841"/>
                  <a:chExt cx="1415904" cy="1454160"/>
                </a:xfrm>
              </p:grpSpPr>
              <p:pic>
                <p:nvPicPr>
                  <p:cNvPr id="232" name="Picture 2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33" name="Picture 2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34" name="Picture 2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35" name="Picture 23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30" name="Picture 2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31" name="Picture 2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48" name="Group 247"/>
            <p:cNvGrpSpPr/>
            <p:nvPr/>
          </p:nvGrpSpPr>
          <p:grpSpPr>
            <a:xfrm>
              <a:off x="4586803" y="1850461"/>
              <a:ext cx="3895738" cy="758949"/>
              <a:chOff x="4745715" y="4554146"/>
              <a:chExt cx="3895738" cy="758949"/>
            </a:xfrm>
          </p:grpSpPr>
          <p:grpSp>
            <p:nvGrpSpPr>
              <p:cNvPr id="249" name="Group 248"/>
              <p:cNvGrpSpPr/>
              <p:nvPr/>
            </p:nvGrpSpPr>
            <p:grpSpPr>
              <a:xfrm>
                <a:off x="4745715" y="4569079"/>
                <a:ext cx="968095" cy="735958"/>
                <a:chOff x="5612130" y="1954607"/>
                <a:chExt cx="3133643" cy="1157080"/>
              </a:xfrm>
            </p:grpSpPr>
            <p:sp>
              <p:nvSpPr>
                <p:cNvPr id="277" name="Rectangle 27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8" name="Group 277"/>
                <p:cNvGrpSpPr/>
                <p:nvPr/>
              </p:nvGrpSpPr>
              <p:grpSpPr>
                <a:xfrm>
                  <a:off x="7878036" y="1954607"/>
                  <a:ext cx="787238" cy="808509"/>
                  <a:chOff x="5624585" y="4372841"/>
                  <a:chExt cx="1415904" cy="1454160"/>
                </a:xfrm>
              </p:grpSpPr>
              <p:pic>
                <p:nvPicPr>
                  <p:cNvPr id="281" name="Picture 2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82" name="Picture 28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83" name="Picture 28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84" name="Picture 28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9" name="Picture 2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80" name="Picture 27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0" name="Group 249"/>
              <p:cNvGrpSpPr/>
              <p:nvPr/>
            </p:nvGrpSpPr>
            <p:grpSpPr>
              <a:xfrm>
                <a:off x="5682049" y="4554146"/>
                <a:ext cx="999901" cy="758949"/>
                <a:chOff x="5509177" y="1918460"/>
                <a:chExt cx="3236596" cy="1193227"/>
              </a:xfrm>
            </p:grpSpPr>
            <p:sp>
              <p:nvSpPr>
                <p:cNvPr id="269" name="Rectangle 268"/>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0" name="Group 269"/>
                <p:cNvGrpSpPr/>
                <p:nvPr/>
              </p:nvGrpSpPr>
              <p:grpSpPr>
                <a:xfrm>
                  <a:off x="7878036" y="1954607"/>
                  <a:ext cx="787238" cy="808509"/>
                  <a:chOff x="5624585" y="4372841"/>
                  <a:chExt cx="1415904" cy="1454160"/>
                </a:xfrm>
              </p:grpSpPr>
              <p:pic>
                <p:nvPicPr>
                  <p:cNvPr id="273" name="Picture 2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4" name="Picture 27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5" name="Picture 27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6" name="Picture 27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1" name="Picture 27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72" name="Picture 2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1" name="Group 250"/>
              <p:cNvGrpSpPr/>
              <p:nvPr/>
            </p:nvGrpSpPr>
            <p:grpSpPr>
              <a:xfrm>
                <a:off x="6692067" y="4569079"/>
                <a:ext cx="968095" cy="735958"/>
                <a:chOff x="5612130" y="1954607"/>
                <a:chExt cx="3133643" cy="1157080"/>
              </a:xfrm>
            </p:grpSpPr>
            <p:sp>
              <p:nvSpPr>
                <p:cNvPr id="261" name="Rectangle 26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62" name="Group 261"/>
                <p:cNvGrpSpPr/>
                <p:nvPr/>
              </p:nvGrpSpPr>
              <p:grpSpPr>
                <a:xfrm>
                  <a:off x="7878036" y="1954607"/>
                  <a:ext cx="787238" cy="808509"/>
                  <a:chOff x="5624585" y="4372841"/>
                  <a:chExt cx="1415904" cy="1454160"/>
                </a:xfrm>
              </p:grpSpPr>
              <p:pic>
                <p:nvPicPr>
                  <p:cNvPr id="265" name="Picture 2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66" name="Picture 26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67" name="Picture 26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8" name="Picture 26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63" name="Picture 2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64" name="Picture 2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2" name="Group 251"/>
              <p:cNvGrpSpPr/>
              <p:nvPr/>
            </p:nvGrpSpPr>
            <p:grpSpPr>
              <a:xfrm>
                <a:off x="7673358" y="4569079"/>
                <a:ext cx="968095" cy="735958"/>
                <a:chOff x="5612130" y="1954607"/>
                <a:chExt cx="3133643" cy="1157080"/>
              </a:xfrm>
            </p:grpSpPr>
            <p:sp>
              <p:nvSpPr>
                <p:cNvPr id="253" name="Rectangle 252"/>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54" name="Group 253"/>
                <p:cNvGrpSpPr/>
                <p:nvPr/>
              </p:nvGrpSpPr>
              <p:grpSpPr>
                <a:xfrm>
                  <a:off x="7878036" y="1954607"/>
                  <a:ext cx="787238" cy="808509"/>
                  <a:chOff x="5624585" y="4372841"/>
                  <a:chExt cx="1415904" cy="1454160"/>
                </a:xfrm>
              </p:grpSpPr>
              <p:pic>
                <p:nvPicPr>
                  <p:cNvPr id="257" name="Picture 2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58" name="Picture 2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59" name="Picture 25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0" name="Picture 25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55" name="Picture 2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56" name="Picture 2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85" name="Group 284"/>
            <p:cNvGrpSpPr/>
            <p:nvPr/>
          </p:nvGrpSpPr>
          <p:grpSpPr>
            <a:xfrm>
              <a:off x="4578647" y="2592319"/>
              <a:ext cx="3895738" cy="758949"/>
              <a:chOff x="4745715" y="4554146"/>
              <a:chExt cx="3895738" cy="758949"/>
            </a:xfrm>
          </p:grpSpPr>
          <p:grpSp>
            <p:nvGrpSpPr>
              <p:cNvPr id="286" name="Group 285"/>
              <p:cNvGrpSpPr/>
              <p:nvPr/>
            </p:nvGrpSpPr>
            <p:grpSpPr>
              <a:xfrm>
                <a:off x="4745715" y="4569079"/>
                <a:ext cx="968095" cy="735958"/>
                <a:chOff x="5612130" y="1954607"/>
                <a:chExt cx="3133643" cy="1157080"/>
              </a:xfrm>
            </p:grpSpPr>
            <p:sp>
              <p:nvSpPr>
                <p:cNvPr id="314" name="Rectangle 313"/>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15" name="Group 314"/>
                <p:cNvGrpSpPr/>
                <p:nvPr/>
              </p:nvGrpSpPr>
              <p:grpSpPr>
                <a:xfrm>
                  <a:off x="7878036" y="1954607"/>
                  <a:ext cx="787238" cy="808509"/>
                  <a:chOff x="5624585" y="4372841"/>
                  <a:chExt cx="1415904" cy="1454160"/>
                </a:xfrm>
              </p:grpSpPr>
              <p:pic>
                <p:nvPicPr>
                  <p:cNvPr id="318" name="Picture 3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9" name="Picture 31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20" name="Picture 31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21" name="Picture 32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16" name="Picture 3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17" name="Picture 3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7" name="Group 286"/>
              <p:cNvGrpSpPr/>
              <p:nvPr/>
            </p:nvGrpSpPr>
            <p:grpSpPr>
              <a:xfrm>
                <a:off x="5682049" y="4554146"/>
                <a:ext cx="999901" cy="758949"/>
                <a:chOff x="5509177" y="1918460"/>
                <a:chExt cx="3236596" cy="1193227"/>
              </a:xfrm>
            </p:grpSpPr>
            <p:sp>
              <p:nvSpPr>
                <p:cNvPr id="306" name="Rectangle 305"/>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07" name="Group 306"/>
                <p:cNvGrpSpPr/>
                <p:nvPr/>
              </p:nvGrpSpPr>
              <p:grpSpPr>
                <a:xfrm>
                  <a:off x="7878036" y="1954607"/>
                  <a:ext cx="787238" cy="808509"/>
                  <a:chOff x="5624585" y="4372841"/>
                  <a:chExt cx="1415904" cy="1454160"/>
                </a:xfrm>
              </p:grpSpPr>
              <p:pic>
                <p:nvPicPr>
                  <p:cNvPr id="310" name="Picture 3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1" name="Picture 31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12" name="Picture 31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13" name="Picture 31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8" name="Picture 30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9" name="Picture 3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8" name="Group 287"/>
              <p:cNvGrpSpPr/>
              <p:nvPr/>
            </p:nvGrpSpPr>
            <p:grpSpPr>
              <a:xfrm>
                <a:off x="6692067" y="4569079"/>
                <a:ext cx="968095" cy="735958"/>
                <a:chOff x="5612130" y="1954607"/>
                <a:chExt cx="3133643" cy="1157080"/>
              </a:xfrm>
            </p:grpSpPr>
            <p:sp>
              <p:nvSpPr>
                <p:cNvPr id="298" name="Rectangle 29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9" name="Group 298"/>
                <p:cNvGrpSpPr/>
                <p:nvPr/>
              </p:nvGrpSpPr>
              <p:grpSpPr>
                <a:xfrm>
                  <a:off x="7878036" y="1954607"/>
                  <a:ext cx="787238" cy="808509"/>
                  <a:chOff x="5624585" y="4372841"/>
                  <a:chExt cx="1415904" cy="1454160"/>
                </a:xfrm>
              </p:grpSpPr>
              <p:pic>
                <p:nvPicPr>
                  <p:cNvPr id="302" name="Picture 3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03" name="Picture 30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04" name="Picture 30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05" name="Picture 30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0" name="Picture 2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1" name="Picture 3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9" name="Group 288"/>
              <p:cNvGrpSpPr/>
              <p:nvPr/>
            </p:nvGrpSpPr>
            <p:grpSpPr>
              <a:xfrm>
                <a:off x="7673358" y="4569079"/>
                <a:ext cx="968095" cy="735958"/>
                <a:chOff x="5612130" y="1954607"/>
                <a:chExt cx="3133643" cy="1157080"/>
              </a:xfrm>
            </p:grpSpPr>
            <p:sp>
              <p:nvSpPr>
                <p:cNvPr id="290" name="Rectangle 289"/>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1" name="Group 290"/>
                <p:cNvGrpSpPr/>
                <p:nvPr/>
              </p:nvGrpSpPr>
              <p:grpSpPr>
                <a:xfrm>
                  <a:off x="7878036" y="1954607"/>
                  <a:ext cx="787238" cy="808509"/>
                  <a:chOff x="5624585" y="4372841"/>
                  <a:chExt cx="1415904" cy="1454160"/>
                </a:xfrm>
              </p:grpSpPr>
              <p:pic>
                <p:nvPicPr>
                  <p:cNvPr id="294" name="Picture 2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95" name="Picture 29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96" name="Picture 29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97" name="Picture 29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92" name="Picture 29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93" name="Picture 29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322" name="Group 321"/>
            <p:cNvGrpSpPr/>
            <p:nvPr/>
          </p:nvGrpSpPr>
          <p:grpSpPr>
            <a:xfrm>
              <a:off x="4579524" y="3334178"/>
              <a:ext cx="3895738" cy="758949"/>
              <a:chOff x="4745715" y="4554146"/>
              <a:chExt cx="3895738" cy="758949"/>
            </a:xfrm>
          </p:grpSpPr>
          <p:grpSp>
            <p:nvGrpSpPr>
              <p:cNvPr id="323" name="Group 322"/>
              <p:cNvGrpSpPr/>
              <p:nvPr/>
            </p:nvGrpSpPr>
            <p:grpSpPr>
              <a:xfrm>
                <a:off x="4745715" y="4569079"/>
                <a:ext cx="968095" cy="735958"/>
                <a:chOff x="5612130" y="1954607"/>
                <a:chExt cx="3133643" cy="1157080"/>
              </a:xfrm>
            </p:grpSpPr>
            <p:sp>
              <p:nvSpPr>
                <p:cNvPr id="351" name="Rectangle 35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52" name="Group 351"/>
                <p:cNvGrpSpPr/>
                <p:nvPr/>
              </p:nvGrpSpPr>
              <p:grpSpPr>
                <a:xfrm>
                  <a:off x="7878036" y="1954607"/>
                  <a:ext cx="787238" cy="808509"/>
                  <a:chOff x="5624585" y="4372841"/>
                  <a:chExt cx="1415904" cy="1454160"/>
                </a:xfrm>
              </p:grpSpPr>
              <p:pic>
                <p:nvPicPr>
                  <p:cNvPr id="355" name="Picture 3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56" name="Picture 35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57" name="Picture 35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8" name="Picture 3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53" name="Picture 3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54" name="Picture 3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4" name="Group 323"/>
              <p:cNvGrpSpPr/>
              <p:nvPr/>
            </p:nvGrpSpPr>
            <p:grpSpPr>
              <a:xfrm>
                <a:off x="5682049" y="4554146"/>
                <a:ext cx="999901" cy="758949"/>
                <a:chOff x="5509177" y="1918460"/>
                <a:chExt cx="3236596" cy="1193227"/>
              </a:xfrm>
            </p:grpSpPr>
            <p:sp>
              <p:nvSpPr>
                <p:cNvPr id="343" name="Rectangle 342"/>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44" name="Group 343"/>
                <p:cNvGrpSpPr/>
                <p:nvPr/>
              </p:nvGrpSpPr>
              <p:grpSpPr>
                <a:xfrm>
                  <a:off x="7878036" y="1954607"/>
                  <a:ext cx="787238" cy="808509"/>
                  <a:chOff x="5624585" y="4372841"/>
                  <a:chExt cx="1415904" cy="1454160"/>
                </a:xfrm>
              </p:grpSpPr>
              <p:pic>
                <p:nvPicPr>
                  <p:cNvPr id="347" name="Picture 3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8" name="Picture 34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9" name="Picture 34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0" name="Picture 34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45" name="Picture 3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46" name="Picture 3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5" name="Group 324"/>
              <p:cNvGrpSpPr/>
              <p:nvPr/>
            </p:nvGrpSpPr>
            <p:grpSpPr>
              <a:xfrm>
                <a:off x="6692067" y="4569079"/>
                <a:ext cx="968095" cy="735958"/>
                <a:chOff x="5612130" y="1954607"/>
                <a:chExt cx="3133643" cy="1157080"/>
              </a:xfrm>
            </p:grpSpPr>
            <p:sp>
              <p:nvSpPr>
                <p:cNvPr id="335" name="Rectangle 334"/>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36" name="Group 335"/>
                <p:cNvGrpSpPr/>
                <p:nvPr/>
              </p:nvGrpSpPr>
              <p:grpSpPr>
                <a:xfrm>
                  <a:off x="7878036" y="1954607"/>
                  <a:ext cx="787238" cy="808509"/>
                  <a:chOff x="5624585" y="4372841"/>
                  <a:chExt cx="1415904" cy="1454160"/>
                </a:xfrm>
              </p:grpSpPr>
              <p:pic>
                <p:nvPicPr>
                  <p:cNvPr id="339" name="Picture 3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0" name="Picture 33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1" name="Picture 34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42" name="Picture 34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37" name="Picture 3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8" name="Picture 3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6" name="Group 325"/>
              <p:cNvGrpSpPr/>
              <p:nvPr/>
            </p:nvGrpSpPr>
            <p:grpSpPr>
              <a:xfrm>
                <a:off x="7673358" y="4569079"/>
                <a:ext cx="968095" cy="735958"/>
                <a:chOff x="5612130" y="1954607"/>
                <a:chExt cx="3133643" cy="1157080"/>
              </a:xfrm>
            </p:grpSpPr>
            <p:sp>
              <p:nvSpPr>
                <p:cNvPr id="327" name="Rectangle 32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28" name="Group 327"/>
                <p:cNvGrpSpPr/>
                <p:nvPr/>
              </p:nvGrpSpPr>
              <p:grpSpPr>
                <a:xfrm>
                  <a:off x="7878036" y="1954607"/>
                  <a:ext cx="787238" cy="808509"/>
                  <a:chOff x="5624585" y="4372841"/>
                  <a:chExt cx="1415904" cy="1454160"/>
                </a:xfrm>
              </p:grpSpPr>
              <p:pic>
                <p:nvPicPr>
                  <p:cNvPr id="331" name="Picture 3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32" name="Picture 33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33" name="Picture 3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34" name="Picture 3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29" name="Picture 3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0" name="Picture 3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Application(s)</a:t>
            </a:r>
          </a:p>
        </p:txBody>
      </p:sp>
      <p:sp>
        <p:nvSpPr>
          <p:cNvPr id="21" name="TextBox 20"/>
          <p:cNvSpPr txBox="1"/>
          <p:nvPr/>
        </p:nvSpPr>
        <p:spPr>
          <a:xfrm>
            <a:off x="1197153" y="6263814"/>
            <a:ext cx="3048337" cy="369332"/>
          </a:xfrm>
          <a:prstGeom prst="rect">
            <a:avLst/>
          </a:prstGeom>
          <a:noFill/>
        </p:spPr>
        <p:txBody>
          <a:bodyPr wrap="square" rtlCol="0">
            <a:spAutoFit/>
          </a:bodyPr>
          <a:lstStyle/>
          <a:p>
            <a:r>
              <a:rPr lang="en-US" dirty="0"/>
              <a:t>Session Based Computing</a:t>
            </a:r>
          </a:p>
        </p:txBody>
      </p:sp>
      <p:grpSp>
        <p:nvGrpSpPr>
          <p:cNvPr id="22" name="Group 21"/>
          <p:cNvGrpSpPr/>
          <p:nvPr/>
        </p:nvGrpSpPr>
        <p:grpSpPr>
          <a:xfrm>
            <a:off x="4582927" y="4373040"/>
            <a:ext cx="3863537" cy="2298235"/>
            <a:chOff x="4582927" y="4362814"/>
            <a:chExt cx="3863537" cy="2308461"/>
          </a:xfrm>
        </p:grpSpPr>
        <p:grpSp>
          <p:nvGrpSpPr>
            <p:cNvPr id="238" name="Group 237"/>
            <p:cNvGrpSpPr/>
            <p:nvPr/>
          </p:nvGrpSpPr>
          <p:grpSpPr>
            <a:xfrm>
              <a:off x="4582927" y="4362814"/>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dirty="0">
                    <a:gradFill>
                      <a:gsLst>
                        <a:gs pos="16814">
                          <a:srgbClr val="FFFFFF"/>
                        </a:gs>
                        <a:gs pos="46000">
                          <a:srgbClr val="FFFFFF"/>
                        </a:gs>
                      </a:gsLst>
                      <a:lin ang="5400000" scaled="0"/>
                    </a:gradFill>
                  </a:rPr>
                  <a:t>Hardware Virtualization</a:t>
                </a:r>
              </a:p>
            </p:txBody>
          </p:sp>
          <p:pic>
            <p:nvPicPr>
              <p:cNvPr id="242" name="Picture 2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sp>
          <p:nvSpPr>
            <p:cNvPr id="361" name="TextBox 360"/>
            <p:cNvSpPr txBox="1"/>
            <p:nvPr/>
          </p:nvSpPr>
          <p:spPr>
            <a:xfrm>
              <a:off x="5036021" y="6301943"/>
              <a:ext cx="3048337" cy="369332"/>
            </a:xfrm>
            <a:prstGeom prst="rect">
              <a:avLst/>
            </a:prstGeom>
            <a:noFill/>
          </p:spPr>
          <p:txBody>
            <a:bodyPr wrap="square" rtlCol="0">
              <a:spAutoFit/>
            </a:bodyPr>
            <a:lstStyle/>
            <a:p>
              <a:r>
                <a:rPr lang="en-US" dirty="0"/>
                <a:t>VM or VDI Based Computing</a:t>
              </a:r>
            </a:p>
          </p:txBody>
        </p:sp>
      </p:grpSp>
      <p:sp>
        <p:nvSpPr>
          <p:cNvPr id="192" name="Rectangle 191"/>
          <p:cNvSpPr/>
          <p:nvPr/>
        </p:nvSpPr>
        <p:spPr bwMode="auto">
          <a:xfrm>
            <a:off x="4790122" y="366569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3" name="Rectangle 192"/>
          <p:cNvSpPr/>
          <p:nvPr/>
        </p:nvSpPr>
        <p:spPr bwMode="auto">
          <a:xfrm>
            <a:off x="5738846" y="365590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4" name="Rectangle 193"/>
          <p:cNvSpPr/>
          <p:nvPr/>
        </p:nvSpPr>
        <p:spPr bwMode="auto">
          <a:xfrm>
            <a:off x="6709555" y="366732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5" name="Rectangle 194"/>
          <p:cNvSpPr/>
          <p:nvPr/>
        </p:nvSpPr>
        <p:spPr bwMode="auto">
          <a:xfrm>
            <a:off x="7691626" y="365585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7" name="Rectangle 196"/>
          <p:cNvSpPr/>
          <p:nvPr/>
        </p:nvSpPr>
        <p:spPr bwMode="auto">
          <a:xfrm>
            <a:off x="4785049" y="2926203"/>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8" name="Rectangle 197"/>
          <p:cNvSpPr/>
          <p:nvPr/>
        </p:nvSpPr>
        <p:spPr bwMode="auto">
          <a:xfrm>
            <a:off x="5733773" y="291641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237" name="Rectangle 236"/>
          <p:cNvSpPr/>
          <p:nvPr/>
        </p:nvSpPr>
        <p:spPr bwMode="auto">
          <a:xfrm>
            <a:off x="6704482" y="2927835"/>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2" name="Rectangle 361"/>
          <p:cNvSpPr/>
          <p:nvPr/>
        </p:nvSpPr>
        <p:spPr bwMode="auto">
          <a:xfrm>
            <a:off x="7686553" y="2916369"/>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3" name="Rectangle 362"/>
          <p:cNvSpPr/>
          <p:nvPr/>
        </p:nvSpPr>
        <p:spPr bwMode="auto">
          <a:xfrm>
            <a:off x="4808458" y="220080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4" name="Rectangle 363"/>
          <p:cNvSpPr/>
          <p:nvPr/>
        </p:nvSpPr>
        <p:spPr bwMode="auto">
          <a:xfrm>
            <a:off x="5757182" y="219101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5" name="Rectangle 364"/>
          <p:cNvSpPr/>
          <p:nvPr/>
        </p:nvSpPr>
        <p:spPr bwMode="auto">
          <a:xfrm>
            <a:off x="6727891" y="220243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6" name="Rectangle 365"/>
          <p:cNvSpPr/>
          <p:nvPr/>
        </p:nvSpPr>
        <p:spPr bwMode="auto">
          <a:xfrm>
            <a:off x="7709962" y="219096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7" name="Rectangle 366"/>
          <p:cNvSpPr/>
          <p:nvPr/>
        </p:nvSpPr>
        <p:spPr bwMode="auto">
          <a:xfrm>
            <a:off x="4785257" y="1453906"/>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8" name="Rectangle 367"/>
          <p:cNvSpPr/>
          <p:nvPr/>
        </p:nvSpPr>
        <p:spPr bwMode="auto">
          <a:xfrm>
            <a:off x="5733981" y="1444121"/>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9" name="Rectangle 368"/>
          <p:cNvSpPr/>
          <p:nvPr/>
        </p:nvSpPr>
        <p:spPr bwMode="auto">
          <a:xfrm>
            <a:off x="6704690" y="145553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70" name="Rectangle 369"/>
          <p:cNvSpPr/>
          <p:nvPr/>
        </p:nvSpPr>
        <p:spPr bwMode="auto">
          <a:xfrm>
            <a:off x="7686761" y="144407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 name="Arrow: Striped Right 2"/>
          <p:cNvSpPr/>
          <p:nvPr/>
        </p:nvSpPr>
        <p:spPr>
          <a:xfrm rot="19574349">
            <a:off x="1930160" y="1676961"/>
            <a:ext cx="4587709" cy="5571486"/>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Massive VM Overhead</a:t>
            </a:r>
          </a:p>
          <a:p>
            <a:pPr algn="ctr"/>
            <a:r>
              <a:rPr lang="en-US" sz="2400" dirty="0">
                <a:solidFill>
                  <a:schemeClr val="tx1"/>
                </a:solidFill>
              </a:rPr>
              <a:t>(Disk, Disk IO, Memory, CPU, OS, Licenses, Density, The works)</a:t>
            </a:r>
            <a:endParaRPr lang="en-US" dirty="0"/>
          </a:p>
        </p:txBody>
      </p:sp>
      <p:sp>
        <p:nvSpPr>
          <p:cNvPr id="199" name="Callout: Down Arrow 198"/>
          <p:cNvSpPr/>
          <p:nvPr/>
        </p:nvSpPr>
        <p:spPr>
          <a:xfrm rot="3091998">
            <a:off x="7859179" y="34009"/>
            <a:ext cx="2724681" cy="2929864"/>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 Apps, </a:t>
            </a:r>
            <a:r>
              <a:rPr lang="en-US" sz="3200" dirty="0" err="1">
                <a:solidFill>
                  <a:schemeClr val="accent1">
                    <a:lumMod val="50000"/>
                  </a:schemeClr>
                </a:solidFill>
              </a:rPr>
              <a:t>Config</a:t>
            </a:r>
            <a:r>
              <a:rPr lang="en-US" sz="3200" dirty="0">
                <a:solidFill>
                  <a:schemeClr val="accent1">
                    <a:lumMod val="50000"/>
                  </a:schemeClr>
                </a:solidFill>
              </a:rPr>
              <a:t>, Mgmt</a:t>
            </a:r>
          </a:p>
          <a:p>
            <a:pPr algn="ctr"/>
            <a:r>
              <a:rPr lang="en-US" sz="3200" dirty="0">
                <a:solidFill>
                  <a:schemeClr val="accent1">
                    <a:lumMod val="50000"/>
                  </a:schemeClr>
                </a:solidFill>
              </a:rPr>
              <a:t>EACH Workload</a:t>
            </a:r>
          </a:p>
        </p:txBody>
      </p:sp>
    </p:spTree>
    <p:extLst>
      <p:ext uri="{BB962C8B-B14F-4D97-AF65-F5344CB8AC3E}">
        <p14:creationId xmlns:p14="http://schemas.microsoft.com/office/powerpoint/2010/main" val="186315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92"/>
                                        </p:tgtEl>
                                        <p:attrNameLst>
                                          <p:attrName>style.visibility</p:attrName>
                                        </p:attrNameLst>
                                      </p:cBhvr>
                                      <p:to>
                                        <p:strVal val="visible"/>
                                      </p:to>
                                    </p:set>
                                    <p:animEffect transition="in" filter="fade">
                                      <p:cBhvr>
                                        <p:cTn id="23" dur="500"/>
                                        <p:tgtEl>
                                          <p:spTgt spid="19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3"/>
                                        </p:tgtEl>
                                        <p:attrNameLst>
                                          <p:attrName>style.visibility</p:attrName>
                                        </p:attrNameLst>
                                      </p:cBhvr>
                                      <p:to>
                                        <p:strVal val="visible"/>
                                      </p:to>
                                    </p:set>
                                    <p:animEffect transition="in" filter="fade">
                                      <p:cBhvr>
                                        <p:cTn id="26" dur="500"/>
                                        <p:tgtEl>
                                          <p:spTgt spid="19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4"/>
                                        </p:tgtEl>
                                        <p:attrNameLst>
                                          <p:attrName>style.visibility</p:attrName>
                                        </p:attrNameLst>
                                      </p:cBhvr>
                                      <p:to>
                                        <p:strVal val="visible"/>
                                      </p:to>
                                    </p:set>
                                    <p:animEffect transition="in" filter="fade">
                                      <p:cBhvr>
                                        <p:cTn id="29" dur="500"/>
                                        <p:tgtEl>
                                          <p:spTgt spid="19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7"/>
                                        </p:tgtEl>
                                        <p:attrNameLst>
                                          <p:attrName>style.visibility</p:attrName>
                                        </p:attrNameLst>
                                      </p:cBhvr>
                                      <p:to>
                                        <p:strVal val="visible"/>
                                      </p:to>
                                    </p:set>
                                    <p:animEffect transition="in" filter="fade">
                                      <p:cBhvr>
                                        <p:cTn id="38" dur="500"/>
                                        <p:tgtEl>
                                          <p:spTgt spid="2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fade">
                                      <p:cBhvr>
                                        <p:cTn id="41" dur="500"/>
                                        <p:tgtEl>
                                          <p:spTgt spid="19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7"/>
                                        </p:tgtEl>
                                        <p:attrNameLst>
                                          <p:attrName>style.visibility</p:attrName>
                                        </p:attrNameLst>
                                      </p:cBhvr>
                                      <p:to>
                                        <p:strVal val="visible"/>
                                      </p:to>
                                    </p:set>
                                    <p:animEffect transition="in" filter="fade">
                                      <p:cBhvr>
                                        <p:cTn id="44" dur="500"/>
                                        <p:tgtEl>
                                          <p:spTgt spid="19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3"/>
                                        </p:tgtEl>
                                        <p:attrNameLst>
                                          <p:attrName>style.visibility</p:attrName>
                                        </p:attrNameLst>
                                      </p:cBhvr>
                                      <p:to>
                                        <p:strVal val="visible"/>
                                      </p:to>
                                    </p:set>
                                    <p:animEffect transition="in" filter="fade">
                                      <p:cBhvr>
                                        <p:cTn id="47" dur="500"/>
                                        <p:tgtEl>
                                          <p:spTgt spid="36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4"/>
                                        </p:tgtEl>
                                        <p:attrNameLst>
                                          <p:attrName>style.visibility</p:attrName>
                                        </p:attrNameLst>
                                      </p:cBhvr>
                                      <p:to>
                                        <p:strVal val="visible"/>
                                      </p:to>
                                    </p:set>
                                    <p:animEffect transition="in" filter="fade">
                                      <p:cBhvr>
                                        <p:cTn id="50" dur="500"/>
                                        <p:tgtEl>
                                          <p:spTgt spid="36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5"/>
                                        </p:tgtEl>
                                        <p:attrNameLst>
                                          <p:attrName>style.visibility</p:attrName>
                                        </p:attrNameLst>
                                      </p:cBhvr>
                                      <p:to>
                                        <p:strVal val="visible"/>
                                      </p:to>
                                    </p:set>
                                    <p:animEffect transition="in" filter="fade">
                                      <p:cBhvr>
                                        <p:cTn id="53" dur="500"/>
                                        <p:tgtEl>
                                          <p:spTgt spid="36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6"/>
                                        </p:tgtEl>
                                        <p:attrNameLst>
                                          <p:attrName>style.visibility</p:attrName>
                                        </p:attrNameLst>
                                      </p:cBhvr>
                                      <p:to>
                                        <p:strVal val="visible"/>
                                      </p:to>
                                    </p:set>
                                    <p:animEffect transition="in" filter="fade">
                                      <p:cBhvr>
                                        <p:cTn id="56" dur="500"/>
                                        <p:tgtEl>
                                          <p:spTgt spid="3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0"/>
                                        </p:tgtEl>
                                        <p:attrNameLst>
                                          <p:attrName>style.visibility</p:attrName>
                                        </p:attrNameLst>
                                      </p:cBhvr>
                                      <p:to>
                                        <p:strVal val="visible"/>
                                      </p:to>
                                    </p:set>
                                    <p:animEffect transition="in" filter="fade">
                                      <p:cBhvr>
                                        <p:cTn id="59" dur="500"/>
                                        <p:tgtEl>
                                          <p:spTgt spid="3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9"/>
                                        </p:tgtEl>
                                        <p:attrNameLst>
                                          <p:attrName>style.visibility</p:attrName>
                                        </p:attrNameLst>
                                      </p:cBhvr>
                                      <p:to>
                                        <p:strVal val="visible"/>
                                      </p:to>
                                    </p:set>
                                    <p:animEffect transition="in" filter="fade">
                                      <p:cBhvr>
                                        <p:cTn id="62" dur="500"/>
                                        <p:tgtEl>
                                          <p:spTgt spid="36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8"/>
                                        </p:tgtEl>
                                        <p:attrNameLst>
                                          <p:attrName>style.visibility</p:attrName>
                                        </p:attrNameLst>
                                      </p:cBhvr>
                                      <p:to>
                                        <p:strVal val="visible"/>
                                      </p:to>
                                    </p:set>
                                    <p:animEffect transition="in" filter="fade">
                                      <p:cBhvr>
                                        <p:cTn id="65" dur="500"/>
                                        <p:tgtEl>
                                          <p:spTgt spid="3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7"/>
                                        </p:tgtEl>
                                        <p:attrNameLst>
                                          <p:attrName>style.visibility</p:attrName>
                                        </p:attrNameLst>
                                      </p:cBhvr>
                                      <p:to>
                                        <p:strVal val="visible"/>
                                      </p:to>
                                    </p:set>
                                    <p:animEffect transition="in" filter="fade">
                                      <p:cBhvr>
                                        <p:cTn id="68" dur="500"/>
                                        <p:tgtEl>
                                          <p:spTgt spid="367"/>
                                        </p:tgtEl>
                                      </p:cBhvr>
                                    </p:animEffect>
                                  </p:childTnLst>
                                </p:cTn>
                              </p:par>
                              <p:par>
                                <p:cTn id="69" presetID="10" presetClass="exit" presetSubtype="0" fill="hold" grpId="0" nodeType="withEffect">
                                  <p:stCondLst>
                                    <p:cond delay="0"/>
                                  </p:stCondLst>
                                  <p:childTnLst>
                                    <p:animEffect transition="out" filter="fade">
                                      <p:cBhvr>
                                        <p:cTn id="70" dur="500"/>
                                        <p:tgtEl>
                                          <p:spTgt spid="359"/>
                                        </p:tgtEl>
                                      </p:cBhvr>
                                    </p:animEffect>
                                    <p:set>
                                      <p:cBhvr>
                                        <p:cTn id="71" dur="1" fill="hold">
                                          <p:stCondLst>
                                            <p:cond delay="499"/>
                                          </p:stCondLst>
                                        </p:cTn>
                                        <p:tgtEl>
                                          <p:spTgt spid="359"/>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360"/>
                                        </p:tgtEl>
                                      </p:cBhvr>
                                    </p:animEffect>
                                    <p:set>
                                      <p:cBhvr>
                                        <p:cTn id="74" dur="1" fill="hold">
                                          <p:stCondLst>
                                            <p:cond delay="499"/>
                                          </p:stCondLst>
                                        </p:cTn>
                                        <p:tgtEl>
                                          <p:spTgt spid="36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199"/>
                                        </p:tgtEl>
                                        <p:attrNameLst>
                                          <p:attrName>style.visibility</p:attrName>
                                        </p:attrNameLst>
                                      </p:cBhvr>
                                      <p:to>
                                        <p:strVal val="visible"/>
                                      </p:to>
                                    </p:set>
                                    <p:anim calcmode="lin" valueType="num">
                                      <p:cBhvr>
                                        <p:cTn id="79" dur="1000" fill="hold"/>
                                        <p:tgtEl>
                                          <p:spTgt spid="199"/>
                                        </p:tgtEl>
                                        <p:attrNameLst>
                                          <p:attrName>ppt_w</p:attrName>
                                        </p:attrNameLst>
                                      </p:cBhvr>
                                      <p:tavLst>
                                        <p:tav tm="0">
                                          <p:val>
                                            <p:fltVal val="0"/>
                                          </p:val>
                                        </p:tav>
                                        <p:tav tm="100000">
                                          <p:val>
                                            <p:strVal val="#ppt_w"/>
                                          </p:val>
                                        </p:tav>
                                      </p:tavLst>
                                    </p:anim>
                                    <p:anim calcmode="lin" valueType="num">
                                      <p:cBhvr>
                                        <p:cTn id="80" dur="1000" fill="hold"/>
                                        <p:tgtEl>
                                          <p:spTgt spid="199"/>
                                        </p:tgtEl>
                                        <p:attrNameLst>
                                          <p:attrName>ppt_h</p:attrName>
                                        </p:attrNameLst>
                                      </p:cBhvr>
                                      <p:tavLst>
                                        <p:tav tm="0">
                                          <p:val>
                                            <p:fltVal val="0"/>
                                          </p:val>
                                        </p:tav>
                                        <p:tav tm="100000">
                                          <p:val>
                                            <p:strVal val="#ppt_h"/>
                                          </p:val>
                                        </p:tav>
                                      </p:tavLst>
                                    </p:anim>
                                    <p:anim calcmode="lin" valueType="num">
                                      <p:cBhvr>
                                        <p:cTn id="81" dur="1000" fill="hold"/>
                                        <p:tgtEl>
                                          <p:spTgt spid="199"/>
                                        </p:tgtEl>
                                        <p:attrNameLst>
                                          <p:attrName>style.rotation</p:attrName>
                                        </p:attrNameLst>
                                      </p:cBhvr>
                                      <p:tavLst>
                                        <p:tav tm="0">
                                          <p:val>
                                            <p:fltVal val="90"/>
                                          </p:val>
                                        </p:tav>
                                        <p:tav tm="100000">
                                          <p:val>
                                            <p:fltVal val="0"/>
                                          </p:val>
                                        </p:tav>
                                      </p:tavLst>
                                    </p:anim>
                                    <p:animEffect transition="in" filter="fade">
                                      <p:cBhvr>
                                        <p:cTn id="82" dur="1000"/>
                                        <p:tgtEl>
                                          <p:spTgt spid="199"/>
                                        </p:tgtEl>
                                      </p:cBhvr>
                                    </p:animEffect>
                                  </p:childTnLst>
                                </p:cTn>
                              </p:par>
                            </p:childTnLst>
                          </p:cTn>
                        </p:par>
                      </p:childTnLst>
                    </p:cTn>
                  </p:par>
                  <p:par>
                    <p:cTn id="83" fill="hold">
                      <p:stCondLst>
                        <p:cond delay="indefinite"/>
                      </p:stCondLst>
                      <p:childTnLst>
                        <p:par>
                          <p:cTn id="84" fill="hold">
                            <p:stCondLst>
                              <p:cond delay="0"/>
                            </p:stCondLst>
                            <p:childTnLst>
                              <p:par>
                                <p:cTn id="85" presetID="26"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wipe(down)">
                                      <p:cBhvr>
                                        <p:cTn id="87" dur="580">
                                          <p:stCondLst>
                                            <p:cond delay="0"/>
                                          </p:stCondLst>
                                        </p:cTn>
                                        <p:tgtEl>
                                          <p:spTgt spid="3"/>
                                        </p:tgtEl>
                                      </p:cBhvr>
                                    </p:animEffect>
                                    <p:anim calcmode="lin" valueType="num">
                                      <p:cBhvr>
                                        <p:cTn id="8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gtEl>
                                      </p:cBhvr>
                                      <p:to x="100000" y="60000"/>
                                    </p:animScale>
                                    <p:animScale>
                                      <p:cBhvr>
                                        <p:cTn id="94" dur="166" decel="50000">
                                          <p:stCondLst>
                                            <p:cond delay="676"/>
                                          </p:stCondLst>
                                        </p:cTn>
                                        <p:tgtEl>
                                          <p:spTgt spid="3"/>
                                        </p:tgtEl>
                                      </p:cBhvr>
                                      <p:to x="100000" y="100000"/>
                                    </p:animScale>
                                    <p:animScale>
                                      <p:cBhvr>
                                        <p:cTn id="95" dur="26">
                                          <p:stCondLst>
                                            <p:cond delay="1312"/>
                                          </p:stCondLst>
                                        </p:cTn>
                                        <p:tgtEl>
                                          <p:spTgt spid="3"/>
                                        </p:tgtEl>
                                      </p:cBhvr>
                                      <p:to x="100000" y="80000"/>
                                    </p:animScale>
                                    <p:animScale>
                                      <p:cBhvr>
                                        <p:cTn id="96" dur="166" decel="50000">
                                          <p:stCondLst>
                                            <p:cond delay="1338"/>
                                          </p:stCondLst>
                                        </p:cTn>
                                        <p:tgtEl>
                                          <p:spTgt spid="3"/>
                                        </p:tgtEl>
                                      </p:cBhvr>
                                      <p:to x="100000" y="100000"/>
                                    </p:animScale>
                                    <p:animScale>
                                      <p:cBhvr>
                                        <p:cTn id="97" dur="26">
                                          <p:stCondLst>
                                            <p:cond delay="1642"/>
                                          </p:stCondLst>
                                        </p:cTn>
                                        <p:tgtEl>
                                          <p:spTgt spid="3"/>
                                        </p:tgtEl>
                                      </p:cBhvr>
                                      <p:to x="100000" y="90000"/>
                                    </p:animScale>
                                    <p:animScale>
                                      <p:cBhvr>
                                        <p:cTn id="98" dur="166" decel="50000">
                                          <p:stCondLst>
                                            <p:cond delay="1668"/>
                                          </p:stCondLst>
                                        </p:cTn>
                                        <p:tgtEl>
                                          <p:spTgt spid="3"/>
                                        </p:tgtEl>
                                      </p:cBhvr>
                                      <p:to x="100000" y="100000"/>
                                    </p:animScale>
                                    <p:animScale>
                                      <p:cBhvr>
                                        <p:cTn id="99" dur="26">
                                          <p:stCondLst>
                                            <p:cond delay="1808"/>
                                          </p:stCondLst>
                                        </p:cTn>
                                        <p:tgtEl>
                                          <p:spTgt spid="3"/>
                                        </p:tgtEl>
                                      </p:cBhvr>
                                      <p:to x="100000" y="95000"/>
                                    </p:animScale>
                                    <p:animScale>
                                      <p:cBhvr>
                                        <p:cTn id="10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9" grpId="0" animBg="1"/>
      <p:bldP spid="360" grpId="0"/>
      <p:bldP spid="192" grpId="0" animBg="1"/>
      <p:bldP spid="193" grpId="0" animBg="1"/>
      <p:bldP spid="194" grpId="0" animBg="1"/>
      <p:bldP spid="195" grpId="0" animBg="1"/>
      <p:bldP spid="197" grpId="0" animBg="1"/>
      <p:bldP spid="198" grpId="0" animBg="1"/>
      <p:bldP spid="237"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 grpId="0" animBg="1"/>
      <p:bldP spid="19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09"/>
            <a:ext cx="5462299" cy="574418"/>
          </a:xfrm>
        </p:spPr>
        <p:txBody>
          <a:bodyPr>
            <a:normAutofit fontScale="90000"/>
          </a:bodyPr>
          <a:lstStyle/>
          <a:p>
            <a:pPr>
              <a:tabLst>
                <a:tab pos="953967" algn="l"/>
              </a:tabLst>
            </a:pPr>
            <a:r>
              <a:rPr lang="en-US" sz="4000" dirty="0"/>
              <a:t>Containers</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11" name="Right Brace 10"/>
          <p:cNvSpPr/>
          <p:nvPr/>
        </p:nvSpPr>
        <p:spPr>
          <a:xfrm>
            <a:off x="8670559" y="1460196"/>
            <a:ext cx="408139" cy="247858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Hardware / Hypervisor Level</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Application(s)</a:t>
            </a:r>
          </a:p>
        </p:txBody>
      </p:sp>
      <p:sp>
        <p:nvSpPr>
          <p:cNvPr id="21" name="TextBox 20"/>
          <p:cNvSpPr txBox="1"/>
          <p:nvPr/>
        </p:nvSpPr>
        <p:spPr>
          <a:xfrm>
            <a:off x="569712" y="6263814"/>
            <a:ext cx="420586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Density Advantages</a:t>
            </a:r>
          </a:p>
        </p:txBody>
      </p:sp>
      <p:grpSp>
        <p:nvGrpSpPr>
          <p:cNvPr id="238" name="Group 237"/>
          <p:cNvGrpSpPr/>
          <p:nvPr/>
        </p:nvGrpSpPr>
        <p:grpSpPr>
          <a:xfrm>
            <a:off x="4575406" y="4378955"/>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242" name="Picture 2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grpSp>
        <p:nvGrpSpPr>
          <p:cNvPr id="6" name="Group 5"/>
          <p:cNvGrpSpPr/>
          <p:nvPr/>
        </p:nvGrpSpPr>
        <p:grpSpPr>
          <a:xfrm>
            <a:off x="550595" y="3204744"/>
            <a:ext cx="3925874" cy="511011"/>
            <a:chOff x="550595" y="3505968"/>
            <a:chExt cx="3925874" cy="511011"/>
          </a:xfrm>
        </p:grpSpPr>
        <p:grpSp>
          <p:nvGrpSpPr>
            <p:cNvPr id="5" name="Group 4"/>
            <p:cNvGrpSpPr/>
            <p:nvPr/>
          </p:nvGrpSpPr>
          <p:grpSpPr>
            <a:xfrm>
              <a:off x="550595" y="3505968"/>
              <a:ext cx="955475" cy="502187"/>
              <a:chOff x="572111" y="3518840"/>
              <a:chExt cx="855790" cy="489315"/>
            </a:xfrm>
          </p:grpSpPr>
          <p:pic>
            <p:nvPicPr>
              <p:cNvPr id="192" name="Picture 191"/>
              <p:cNvPicPr>
                <a:picLocks noChangeAspect="1"/>
              </p:cNvPicPr>
              <p:nvPr/>
            </p:nvPicPr>
            <p:blipFill>
              <a:blip r:embed="rId7"/>
              <a:stretch>
                <a:fillRect/>
              </a:stretch>
            </p:blipFill>
            <p:spPr>
              <a:xfrm>
                <a:off x="572111" y="3518840"/>
                <a:ext cx="855790" cy="489315"/>
              </a:xfrm>
              <a:prstGeom prst="rect">
                <a:avLst/>
              </a:prstGeom>
            </p:spPr>
          </p:pic>
          <p:sp>
            <p:nvSpPr>
              <p:cNvPr id="3" name="TextBox 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2" name="Group 371"/>
            <p:cNvGrpSpPr/>
            <p:nvPr/>
          </p:nvGrpSpPr>
          <p:grpSpPr>
            <a:xfrm>
              <a:off x="1547948" y="3514792"/>
              <a:ext cx="955475" cy="502187"/>
              <a:chOff x="572111" y="3518840"/>
              <a:chExt cx="855790" cy="489315"/>
            </a:xfrm>
          </p:grpSpPr>
          <p:pic>
            <p:nvPicPr>
              <p:cNvPr id="373" name="Picture 372"/>
              <p:cNvPicPr>
                <a:picLocks noChangeAspect="1"/>
              </p:cNvPicPr>
              <p:nvPr/>
            </p:nvPicPr>
            <p:blipFill>
              <a:blip r:embed="rId7"/>
              <a:stretch>
                <a:fillRect/>
              </a:stretch>
            </p:blipFill>
            <p:spPr>
              <a:xfrm>
                <a:off x="572111" y="3518840"/>
                <a:ext cx="855790" cy="489315"/>
              </a:xfrm>
              <a:prstGeom prst="rect">
                <a:avLst/>
              </a:prstGeom>
            </p:spPr>
          </p:pic>
          <p:sp>
            <p:nvSpPr>
              <p:cNvPr id="374" name="TextBox 3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5" name="Group 374"/>
            <p:cNvGrpSpPr/>
            <p:nvPr/>
          </p:nvGrpSpPr>
          <p:grpSpPr>
            <a:xfrm>
              <a:off x="2541353" y="3505968"/>
              <a:ext cx="955475" cy="502187"/>
              <a:chOff x="572111" y="3518840"/>
              <a:chExt cx="855790" cy="489315"/>
            </a:xfrm>
          </p:grpSpPr>
          <p:pic>
            <p:nvPicPr>
              <p:cNvPr id="376" name="Picture 375"/>
              <p:cNvPicPr>
                <a:picLocks noChangeAspect="1"/>
              </p:cNvPicPr>
              <p:nvPr/>
            </p:nvPicPr>
            <p:blipFill>
              <a:blip r:embed="rId7"/>
              <a:stretch>
                <a:fillRect/>
              </a:stretch>
            </p:blipFill>
            <p:spPr>
              <a:xfrm>
                <a:off x="572111" y="3518840"/>
                <a:ext cx="855790" cy="489315"/>
              </a:xfrm>
              <a:prstGeom prst="rect">
                <a:avLst/>
              </a:prstGeom>
            </p:spPr>
          </p:pic>
          <p:sp>
            <p:nvSpPr>
              <p:cNvPr id="377" name="TextBox 37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8" name="Group 377"/>
            <p:cNvGrpSpPr/>
            <p:nvPr/>
          </p:nvGrpSpPr>
          <p:grpSpPr>
            <a:xfrm>
              <a:off x="3520994" y="3509109"/>
              <a:ext cx="955475" cy="502187"/>
              <a:chOff x="572111" y="3518840"/>
              <a:chExt cx="855790" cy="489315"/>
            </a:xfrm>
          </p:grpSpPr>
          <p:pic>
            <p:nvPicPr>
              <p:cNvPr id="379" name="Picture 378"/>
              <p:cNvPicPr>
                <a:picLocks noChangeAspect="1"/>
              </p:cNvPicPr>
              <p:nvPr/>
            </p:nvPicPr>
            <p:blipFill>
              <a:blip r:embed="rId7"/>
              <a:stretch>
                <a:fillRect/>
              </a:stretch>
            </p:blipFill>
            <p:spPr>
              <a:xfrm>
                <a:off x="572111" y="3518840"/>
                <a:ext cx="855790" cy="489315"/>
              </a:xfrm>
              <a:prstGeom prst="rect">
                <a:avLst/>
              </a:prstGeom>
            </p:spPr>
          </p:pic>
          <p:sp>
            <p:nvSpPr>
              <p:cNvPr id="380" name="TextBox 37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81" name="Group 380"/>
          <p:cNvGrpSpPr/>
          <p:nvPr/>
        </p:nvGrpSpPr>
        <p:grpSpPr>
          <a:xfrm>
            <a:off x="551119" y="2678915"/>
            <a:ext cx="3925874" cy="511011"/>
            <a:chOff x="550595" y="3505968"/>
            <a:chExt cx="3925874" cy="511011"/>
          </a:xfrm>
        </p:grpSpPr>
        <p:grpSp>
          <p:nvGrpSpPr>
            <p:cNvPr id="382" name="Group 381"/>
            <p:cNvGrpSpPr/>
            <p:nvPr/>
          </p:nvGrpSpPr>
          <p:grpSpPr>
            <a:xfrm>
              <a:off x="550595" y="3505968"/>
              <a:ext cx="955475" cy="502187"/>
              <a:chOff x="572111" y="3518840"/>
              <a:chExt cx="855790" cy="489315"/>
            </a:xfrm>
          </p:grpSpPr>
          <p:pic>
            <p:nvPicPr>
              <p:cNvPr id="392" name="Picture 391"/>
              <p:cNvPicPr>
                <a:picLocks noChangeAspect="1"/>
              </p:cNvPicPr>
              <p:nvPr/>
            </p:nvPicPr>
            <p:blipFill>
              <a:blip r:embed="rId7"/>
              <a:stretch>
                <a:fillRect/>
              </a:stretch>
            </p:blipFill>
            <p:spPr>
              <a:xfrm>
                <a:off x="572111" y="3518840"/>
                <a:ext cx="855790" cy="489315"/>
              </a:xfrm>
              <a:prstGeom prst="rect">
                <a:avLst/>
              </a:prstGeom>
            </p:spPr>
          </p:pic>
          <p:sp>
            <p:nvSpPr>
              <p:cNvPr id="393" name="TextBox 39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3" name="Group 382"/>
            <p:cNvGrpSpPr/>
            <p:nvPr/>
          </p:nvGrpSpPr>
          <p:grpSpPr>
            <a:xfrm>
              <a:off x="1547948" y="3514792"/>
              <a:ext cx="955475" cy="502187"/>
              <a:chOff x="572111" y="3518840"/>
              <a:chExt cx="855790" cy="489315"/>
            </a:xfrm>
          </p:grpSpPr>
          <p:pic>
            <p:nvPicPr>
              <p:cNvPr id="390" name="Picture 389"/>
              <p:cNvPicPr>
                <a:picLocks noChangeAspect="1"/>
              </p:cNvPicPr>
              <p:nvPr/>
            </p:nvPicPr>
            <p:blipFill>
              <a:blip r:embed="rId7"/>
              <a:stretch>
                <a:fillRect/>
              </a:stretch>
            </p:blipFill>
            <p:spPr>
              <a:xfrm>
                <a:off x="572111" y="3518840"/>
                <a:ext cx="855790" cy="489315"/>
              </a:xfrm>
              <a:prstGeom prst="rect">
                <a:avLst/>
              </a:prstGeom>
            </p:spPr>
          </p:pic>
          <p:sp>
            <p:nvSpPr>
              <p:cNvPr id="391" name="TextBox 3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4" name="Group 383"/>
            <p:cNvGrpSpPr/>
            <p:nvPr/>
          </p:nvGrpSpPr>
          <p:grpSpPr>
            <a:xfrm>
              <a:off x="2541353" y="3505968"/>
              <a:ext cx="955475" cy="502187"/>
              <a:chOff x="572111" y="3518840"/>
              <a:chExt cx="855790" cy="489315"/>
            </a:xfrm>
          </p:grpSpPr>
          <p:pic>
            <p:nvPicPr>
              <p:cNvPr id="388" name="Picture 387"/>
              <p:cNvPicPr>
                <a:picLocks noChangeAspect="1"/>
              </p:cNvPicPr>
              <p:nvPr/>
            </p:nvPicPr>
            <p:blipFill>
              <a:blip r:embed="rId7"/>
              <a:stretch>
                <a:fillRect/>
              </a:stretch>
            </p:blipFill>
            <p:spPr>
              <a:xfrm>
                <a:off x="572111" y="3518840"/>
                <a:ext cx="855790" cy="489315"/>
              </a:xfrm>
              <a:prstGeom prst="rect">
                <a:avLst/>
              </a:prstGeom>
            </p:spPr>
          </p:pic>
          <p:sp>
            <p:nvSpPr>
              <p:cNvPr id="389" name="TextBox 3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5" name="Group 384"/>
            <p:cNvGrpSpPr/>
            <p:nvPr/>
          </p:nvGrpSpPr>
          <p:grpSpPr>
            <a:xfrm>
              <a:off x="3520994" y="3509109"/>
              <a:ext cx="955475" cy="502187"/>
              <a:chOff x="572111" y="3518840"/>
              <a:chExt cx="855790" cy="489315"/>
            </a:xfrm>
          </p:grpSpPr>
          <p:pic>
            <p:nvPicPr>
              <p:cNvPr id="386" name="Picture 385"/>
              <p:cNvPicPr>
                <a:picLocks noChangeAspect="1"/>
              </p:cNvPicPr>
              <p:nvPr/>
            </p:nvPicPr>
            <p:blipFill>
              <a:blip r:embed="rId7"/>
              <a:stretch>
                <a:fillRect/>
              </a:stretch>
            </p:blipFill>
            <p:spPr>
              <a:xfrm>
                <a:off x="572111" y="3518840"/>
                <a:ext cx="855790" cy="489315"/>
              </a:xfrm>
              <a:prstGeom prst="rect">
                <a:avLst/>
              </a:prstGeom>
            </p:spPr>
          </p:pic>
          <p:sp>
            <p:nvSpPr>
              <p:cNvPr id="387" name="TextBox 38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94" name="Group 393"/>
          <p:cNvGrpSpPr/>
          <p:nvPr/>
        </p:nvGrpSpPr>
        <p:grpSpPr>
          <a:xfrm>
            <a:off x="542303" y="2142921"/>
            <a:ext cx="3925874" cy="511011"/>
            <a:chOff x="550595" y="3505968"/>
            <a:chExt cx="3925874" cy="511011"/>
          </a:xfrm>
        </p:grpSpPr>
        <p:grpSp>
          <p:nvGrpSpPr>
            <p:cNvPr id="395" name="Group 394"/>
            <p:cNvGrpSpPr/>
            <p:nvPr/>
          </p:nvGrpSpPr>
          <p:grpSpPr>
            <a:xfrm>
              <a:off x="550595" y="3505968"/>
              <a:ext cx="955475" cy="502187"/>
              <a:chOff x="572111" y="3518840"/>
              <a:chExt cx="855790" cy="489315"/>
            </a:xfrm>
          </p:grpSpPr>
          <p:pic>
            <p:nvPicPr>
              <p:cNvPr id="405" name="Picture 404"/>
              <p:cNvPicPr>
                <a:picLocks noChangeAspect="1"/>
              </p:cNvPicPr>
              <p:nvPr/>
            </p:nvPicPr>
            <p:blipFill>
              <a:blip r:embed="rId7"/>
              <a:stretch>
                <a:fillRect/>
              </a:stretch>
            </p:blipFill>
            <p:spPr>
              <a:xfrm>
                <a:off x="572111" y="3518840"/>
                <a:ext cx="855790" cy="489315"/>
              </a:xfrm>
              <a:prstGeom prst="rect">
                <a:avLst/>
              </a:prstGeom>
            </p:spPr>
          </p:pic>
          <p:sp>
            <p:nvSpPr>
              <p:cNvPr id="406" name="TextBox 40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6" name="Group 395"/>
            <p:cNvGrpSpPr/>
            <p:nvPr/>
          </p:nvGrpSpPr>
          <p:grpSpPr>
            <a:xfrm>
              <a:off x="1547948" y="3514792"/>
              <a:ext cx="955475" cy="502187"/>
              <a:chOff x="572111" y="3518840"/>
              <a:chExt cx="855790" cy="489315"/>
            </a:xfrm>
          </p:grpSpPr>
          <p:pic>
            <p:nvPicPr>
              <p:cNvPr id="403" name="Picture 402"/>
              <p:cNvPicPr>
                <a:picLocks noChangeAspect="1"/>
              </p:cNvPicPr>
              <p:nvPr/>
            </p:nvPicPr>
            <p:blipFill>
              <a:blip r:embed="rId7"/>
              <a:stretch>
                <a:fillRect/>
              </a:stretch>
            </p:blipFill>
            <p:spPr>
              <a:xfrm>
                <a:off x="572111" y="3518840"/>
                <a:ext cx="855790" cy="489315"/>
              </a:xfrm>
              <a:prstGeom prst="rect">
                <a:avLst/>
              </a:prstGeom>
            </p:spPr>
          </p:pic>
          <p:sp>
            <p:nvSpPr>
              <p:cNvPr id="404" name="TextBox 40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7" name="Group 396"/>
            <p:cNvGrpSpPr/>
            <p:nvPr/>
          </p:nvGrpSpPr>
          <p:grpSpPr>
            <a:xfrm>
              <a:off x="2541353" y="3505968"/>
              <a:ext cx="955475" cy="502187"/>
              <a:chOff x="572111" y="3518840"/>
              <a:chExt cx="855790" cy="489315"/>
            </a:xfrm>
          </p:grpSpPr>
          <p:pic>
            <p:nvPicPr>
              <p:cNvPr id="401" name="Picture 400"/>
              <p:cNvPicPr>
                <a:picLocks noChangeAspect="1"/>
              </p:cNvPicPr>
              <p:nvPr/>
            </p:nvPicPr>
            <p:blipFill>
              <a:blip r:embed="rId7"/>
              <a:stretch>
                <a:fillRect/>
              </a:stretch>
            </p:blipFill>
            <p:spPr>
              <a:xfrm>
                <a:off x="572111" y="3518840"/>
                <a:ext cx="855790" cy="489315"/>
              </a:xfrm>
              <a:prstGeom prst="rect">
                <a:avLst/>
              </a:prstGeom>
            </p:spPr>
          </p:pic>
          <p:sp>
            <p:nvSpPr>
              <p:cNvPr id="402" name="TextBox 40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8" name="Group 397"/>
            <p:cNvGrpSpPr/>
            <p:nvPr/>
          </p:nvGrpSpPr>
          <p:grpSpPr>
            <a:xfrm>
              <a:off x="3520994" y="3509109"/>
              <a:ext cx="955475" cy="502187"/>
              <a:chOff x="572111" y="3518840"/>
              <a:chExt cx="855790" cy="489315"/>
            </a:xfrm>
          </p:grpSpPr>
          <p:pic>
            <p:nvPicPr>
              <p:cNvPr id="399" name="Picture 398"/>
              <p:cNvPicPr>
                <a:picLocks noChangeAspect="1"/>
              </p:cNvPicPr>
              <p:nvPr/>
            </p:nvPicPr>
            <p:blipFill>
              <a:blip r:embed="rId7"/>
              <a:stretch>
                <a:fillRect/>
              </a:stretch>
            </p:blipFill>
            <p:spPr>
              <a:xfrm>
                <a:off x="572111" y="3518840"/>
                <a:ext cx="855790" cy="489315"/>
              </a:xfrm>
              <a:prstGeom prst="rect">
                <a:avLst/>
              </a:prstGeom>
            </p:spPr>
          </p:pic>
          <p:sp>
            <p:nvSpPr>
              <p:cNvPr id="400" name="TextBox 39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07" name="Group 406"/>
          <p:cNvGrpSpPr/>
          <p:nvPr/>
        </p:nvGrpSpPr>
        <p:grpSpPr>
          <a:xfrm>
            <a:off x="562617" y="1613771"/>
            <a:ext cx="3925874" cy="511011"/>
            <a:chOff x="550595" y="3505968"/>
            <a:chExt cx="3925874" cy="511011"/>
          </a:xfrm>
        </p:grpSpPr>
        <p:grpSp>
          <p:nvGrpSpPr>
            <p:cNvPr id="408" name="Group 407"/>
            <p:cNvGrpSpPr/>
            <p:nvPr/>
          </p:nvGrpSpPr>
          <p:grpSpPr>
            <a:xfrm>
              <a:off x="550595" y="3505968"/>
              <a:ext cx="955475" cy="502187"/>
              <a:chOff x="572111" y="3518840"/>
              <a:chExt cx="855790" cy="489315"/>
            </a:xfrm>
          </p:grpSpPr>
          <p:pic>
            <p:nvPicPr>
              <p:cNvPr id="418" name="Picture 417"/>
              <p:cNvPicPr>
                <a:picLocks noChangeAspect="1"/>
              </p:cNvPicPr>
              <p:nvPr/>
            </p:nvPicPr>
            <p:blipFill>
              <a:blip r:embed="rId7"/>
              <a:stretch>
                <a:fillRect/>
              </a:stretch>
            </p:blipFill>
            <p:spPr>
              <a:xfrm>
                <a:off x="572111" y="3518840"/>
                <a:ext cx="855790" cy="489315"/>
              </a:xfrm>
              <a:prstGeom prst="rect">
                <a:avLst/>
              </a:prstGeom>
            </p:spPr>
          </p:pic>
          <p:sp>
            <p:nvSpPr>
              <p:cNvPr id="419" name="TextBox 41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09" name="Group 408"/>
            <p:cNvGrpSpPr/>
            <p:nvPr/>
          </p:nvGrpSpPr>
          <p:grpSpPr>
            <a:xfrm>
              <a:off x="1547948" y="3514792"/>
              <a:ext cx="955475" cy="502187"/>
              <a:chOff x="572111" y="3518840"/>
              <a:chExt cx="855790" cy="489315"/>
            </a:xfrm>
          </p:grpSpPr>
          <p:pic>
            <p:nvPicPr>
              <p:cNvPr id="416" name="Picture 415"/>
              <p:cNvPicPr>
                <a:picLocks noChangeAspect="1"/>
              </p:cNvPicPr>
              <p:nvPr/>
            </p:nvPicPr>
            <p:blipFill>
              <a:blip r:embed="rId7"/>
              <a:stretch>
                <a:fillRect/>
              </a:stretch>
            </p:blipFill>
            <p:spPr>
              <a:xfrm>
                <a:off x="572111" y="3518840"/>
                <a:ext cx="855790" cy="489315"/>
              </a:xfrm>
              <a:prstGeom prst="rect">
                <a:avLst/>
              </a:prstGeom>
            </p:spPr>
          </p:pic>
          <p:sp>
            <p:nvSpPr>
              <p:cNvPr id="417" name="TextBox 41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0" name="Group 409"/>
            <p:cNvGrpSpPr/>
            <p:nvPr/>
          </p:nvGrpSpPr>
          <p:grpSpPr>
            <a:xfrm>
              <a:off x="2541353" y="3505968"/>
              <a:ext cx="955475" cy="502187"/>
              <a:chOff x="572111" y="3518840"/>
              <a:chExt cx="855790" cy="489315"/>
            </a:xfrm>
          </p:grpSpPr>
          <p:pic>
            <p:nvPicPr>
              <p:cNvPr id="414" name="Picture 413"/>
              <p:cNvPicPr>
                <a:picLocks noChangeAspect="1"/>
              </p:cNvPicPr>
              <p:nvPr/>
            </p:nvPicPr>
            <p:blipFill>
              <a:blip r:embed="rId7"/>
              <a:stretch>
                <a:fillRect/>
              </a:stretch>
            </p:blipFill>
            <p:spPr>
              <a:xfrm>
                <a:off x="572111" y="3518840"/>
                <a:ext cx="855790" cy="489315"/>
              </a:xfrm>
              <a:prstGeom prst="rect">
                <a:avLst/>
              </a:prstGeom>
            </p:spPr>
          </p:pic>
          <p:sp>
            <p:nvSpPr>
              <p:cNvPr id="415" name="TextBox 41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1" name="Group 410"/>
            <p:cNvGrpSpPr/>
            <p:nvPr/>
          </p:nvGrpSpPr>
          <p:grpSpPr>
            <a:xfrm>
              <a:off x="3520994" y="3509109"/>
              <a:ext cx="955475" cy="502187"/>
              <a:chOff x="572111" y="3518840"/>
              <a:chExt cx="855790" cy="489315"/>
            </a:xfrm>
          </p:grpSpPr>
          <p:pic>
            <p:nvPicPr>
              <p:cNvPr id="412" name="Picture 411"/>
              <p:cNvPicPr>
                <a:picLocks noChangeAspect="1"/>
              </p:cNvPicPr>
              <p:nvPr/>
            </p:nvPicPr>
            <p:blipFill>
              <a:blip r:embed="rId7"/>
              <a:stretch>
                <a:fillRect/>
              </a:stretch>
            </p:blipFill>
            <p:spPr>
              <a:xfrm>
                <a:off x="572111" y="3518840"/>
                <a:ext cx="855790" cy="489315"/>
              </a:xfrm>
              <a:prstGeom prst="rect">
                <a:avLst/>
              </a:prstGeom>
            </p:spPr>
          </p:pic>
          <p:sp>
            <p:nvSpPr>
              <p:cNvPr id="413" name="TextBox 41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pic>
        <p:nvPicPr>
          <p:cNvPr id="421" name="Picture 4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59403" y="3581330"/>
            <a:ext cx="1974393" cy="806481"/>
          </a:xfrm>
          <a:prstGeom prst="rect">
            <a:avLst/>
          </a:prstGeom>
        </p:spPr>
      </p:pic>
      <p:sp>
        <p:nvSpPr>
          <p:cNvPr id="7" name="TextBox 6"/>
          <p:cNvSpPr txBox="1"/>
          <p:nvPr/>
        </p:nvSpPr>
        <p:spPr>
          <a:xfrm>
            <a:off x="4775579" y="3561445"/>
            <a:ext cx="1355835" cy="369332"/>
          </a:xfrm>
          <a:prstGeom prst="rect">
            <a:avLst/>
          </a:prstGeom>
          <a:noFill/>
        </p:spPr>
        <p:txBody>
          <a:bodyPr wrap="square" rtlCol="0">
            <a:spAutoFit/>
          </a:bodyPr>
          <a:lstStyle/>
          <a:p>
            <a:r>
              <a:rPr lang="en-US" dirty="0"/>
              <a:t>Linux VM</a:t>
            </a:r>
          </a:p>
        </p:txBody>
      </p:sp>
      <p:sp>
        <p:nvSpPr>
          <p:cNvPr id="422" name="Rectangle 421"/>
          <p:cNvSpPr/>
          <p:nvPr/>
        </p:nvSpPr>
        <p:spPr bwMode="auto">
          <a:xfrm>
            <a:off x="4548705" y="3256963"/>
            <a:ext cx="198529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424" name="Rectangle 423"/>
          <p:cNvSpPr/>
          <p:nvPr/>
        </p:nvSpPr>
        <p:spPr bwMode="auto">
          <a:xfrm>
            <a:off x="6616730" y="4016607"/>
            <a:ext cx="1875364"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425" name="Group 424"/>
          <p:cNvGrpSpPr/>
          <p:nvPr/>
        </p:nvGrpSpPr>
        <p:grpSpPr>
          <a:xfrm>
            <a:off x="565906" y="1088044"/>
            <a:ext cx="3925874" cy="511011"/>
            <a:chOff x="550595" y="3505968"/>
            <a:chExt cx="3925874" cy="511011"/>
          </a:xfrm>
        </p:grpSpPr>
        <p:grpSp>
          <p:nvGrpSpPr>
            <p:cNvPr id="426" name="Group 425"/>
            <p:cNvGrpSpPr/>
            <p:nvPr/>
          </p:nvGrpSpPr>
          <p:grpSpPr>
            <a:xfrm>
              <a:off x="550595" y="3505968"/>
              <a:ext cx="955475" cy="502187"/>
              <a:chOff x="572111" y="3518840"/>
              <a:chExt cx="855790" cy="489315"/>
            </a:xfrm>
          </p:grpSpPr>
          <p:pic>
            <p:nvPicPr>
              <p:cNvPr id="436" name="Picture 435"/>
              <p:cNvPicPr>
                <a:picLocks noChangeAspect="1"/>
              </p:cNvPicPr>
              <p:nvPr/>
            </p:nvPicPr>
            <p:blipFill>
              <a:blip r:embed="rId7"/>
              <a:stretch>
                <a:fillRect/>
              </a:stretch>
            </p:blipFill>
            <p:spPr>
              <a:xfrm>
                <a:off x="572111" y="3518840"/>
                <a:ext cx="855790" cy="489315"/>
              </a:xfrm>
              <a:prstGeom prst="rect">
                <a:avLst/>
              </a:prstGeom>
            </p:spPr>
          </p:pic>
          <p:sp>
            <p:nvSpPr>
              <p:cNvPr id="437" name="TextBox 43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7" name="Group 426"/>
            <p:cNvGrpSpPr/>
            <p:nvPr/>
          </p:nvGrpSpPr>
          <p:grpSpPr>
            <a:xfrm>
              <a:off x="1547948" y="3514792"/>
              <a:ext cx="955475" cy="502187"/>
              <a:chOff x="572111" y="3518840"/>
              <a:chExt cx="855790" cy="489315"/>
            </a:xfrm>
          </p:grpSpPr>
          <p:pic>
            <p:nvPicPr>
              <p:cNvPr id="434" name="Picture 433"/>
              <p:cNvPicPr>
                <a:picLocks noChangeAspect="1"/>
              </p:cNvPicPr>
              <p:nvPr/>
            </p:nvPicPr>
            <p:blipFill>
              <a:blip r:embed="rId7"/>
              <a:stretch>
                <a:fillRect/>
              </a:stretch>
            </p:blipFill>
            <p:spPr>
              <a:xfrm>
                <a:off x="572111" y="3518840"/>
                <a:ext cx="855790" cy="489315"/>
              </a:xfrm>
              <a:prstGeom prst="rect">
                <a:avLst/>
              </a:prstGeom>
            </p:spPr>
          </p:pic>
          <p:sp>
            <p:nvSpPr>
              <p:cNvPr id="435" name="TextBox 43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8" name="Group 427"/>
            <p:cNvGrpSpPr/>
            <p:nvPr/>
          </p:nvGrpSpPr>
          <p:grpSpPr>
            <a:xfrm>
              <a:off x="2541353" y="3505968"/>
              <a:ext cx="955475" cy="502187"/>
              <a:chOff x="572111" y="3518840"/>
              <a:chExt cx="855790" cy="489315"/>
            </a:xfrm>
          </p:grpSpPr>
          <p:pic>
            <p:nvPicPr>
              <p:cNvPr id="432" name="Picture 431"/>
              <p:cNvPicPr>
                <a:picLocks noChangeAspect="1"/>
              </p:cNvPicPr>
              <p:nvPr/>
            </p:nvPicPr>
            <p:blipFill>
              <a:blip r:embed="rId7"/>
              <a:stretch>
                <a:fillRect/>
              </a:stretch>
            </p:blipFill>
            <p:spPr>
              <a:xfrm>
                <a:off x="572111" y="3518840"/>
                <a:ext cx="855790" cy="489315"/>
              </a:xfrm>
              <a:prstGeom prst="rect">
                <a:avLst/>
              </a:prstGeom>
            </p:spPr>
          </p:pic>
          <p:sp>
            <p:nvSpPr>
              <p:cNvPr id="433" name="TextBox 43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9" name="Group 428"/>
            <p:cNvGrpSpPr/>
            <p:nvPr/>
          </p:nvGrpSpPr>
          <p:grpSpPr>
            <a:xfrm>
              <a:off x="3520994" y="3509109"/>
              <a:ext cx="955475" cy="502187"/>
              <a:chOff x="572111" y="3518840"/>
              <a:chExt cx="855790" cy="489315"/>
            </a:xfrm>
          </p:grpSpPr>
          <p:pic>
            <p:nvPicPr>
              <p:cNvPr id="430" name="Picture 429"/>
              <p:cNvPicPr>
                <a:picLocks noChangeAspect="1"/>
              </p:cNvPicPr>
              <p:nvPr/>
            </p:nvPicPr>
            <p:blipFill>
              <a:blip r:embed="rId7"/>
              <a:stretch>
                <a:fillRect/>
              </a:stretch>
            </p:blipFill>
            <p:spPr>
              <a:xfrm>
                <a:off x="572111" y="3518840"/>
                <a:ext cx="855790" cy="489315"/>
              </a:xfrm>
              <a:prstGeom prst="rect">
                <a:avLst/>
              </a:prstGeom>
            </p:spPr>
          </p:pic>
          <p:sp>
            <p:nvSpPr>
              <p:cNvPr id="431" name="TextBox 43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38" name="Callout: Down Arrow 437"/>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440" name="Group 439"/>
          <p:cNvGrpSpPr/>
          <p:nvPr/>
        </p:nvGrpSpPr>
        <p:grpSpPr>
          <a:xfrm>
            <a:off x="4514923" y="2455696"/>
            <a:ext cx="955475" cy="502187"/>
            <a:chOff x="572111" y="3518840"/>
            <a:chExt cx="855790" cy="489315"/>
          </a:xfrm>
        </p:grpSpPr>
        <p:pic>
          <p:nvPicPr>
            <p:cNvPr id="450" name="Picture 449"/>
            <p:cNvPicPr>
              <a:picLocks noChangeAspect="1"/>
            </p:cNvPicPr>
            <p:nvPr/>
          </p:nvPicPr>
          <p:blipFill>
            <a:blip r:embed="rId7"/>
            <a:stretch>
              <a:fillRect/>
            </a:stretch>
          </p:blipFill>
          <p:spPr>
            <a:xfrm>
              <a:off x="572111" y="3518840"/>
              <a:ext cx="855790" cy="489315"/>
            </a:xfrm>
            <a:prstGeom prst="rect">
              <a:avLst/>
            </a:prstGeom>
          </p:spPr>
        </p:pic>
        <p:sp>
          <p:nvSpPr>
            <p:cNvPr id="451" name="TextBox 45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41" name="Group 440"/>
          <p:cNvGrpSpPr/>
          <p:nvPr/>
        </p:nvGrpSpPr>
        <p:grpSpPr>
          <a:xfrm>
            <a:off x="5512276" y="2464520"/>
            <a:ext cx="955475" cy="502187"/>
            <a:chOff x="572111" y="3518840"/>
            <a:chExt cx="855790" cy="489315"/>
          </a:xfrm>
        </p:grpSpPr>
        <p:pic>
          <p:nvPicPr>
            <p:cNvPr id="448" name="Picture 447"/>
            <p:cNvPicPr>
              <a:picLocks noChangeAspect="1"/>
            </p:cNvPicPr>
            <p:nvPr/>
          </p:nvPicPr>
          <p:blipFill>
            <a:blip r:embed="rId7"/>
            <a:stretch>
              <a:fillRect/>
            </a:stretch>
          </p:blipFill>
          <p:spPr>
            <a:xfrm>
              <a:off x="572111" y="3518840"/>
              <a:ext cx="855790" cy="489315"/>
            </a:xfrm>
            <a:prstGeom prst="rect">
              <a:avLst/>
            </a:prstGeom>
          </p:spPr>
        </p:pic>
        <p:sp>
          <p:nvSpPr>
            <p:cNvPr id="449" name="TextBox 44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8" name="Group 7"/>
          <p:cNvGrpSpPr/>
          <p:nvPr/>
        </p:nvGrpSpPr>
        <p:grpSpPr>
          <a:xfrm>
            <a:off x="4526407" y="1544407"/>
            <a:ext cx="1952828" cy="511011"/>
            <a:chOff x="4528318" y="2199863"/>
            <a:chExt cx="1952828" cy="511011"/>
          </a:xfrm>
        </p:grpSpPr>
        <p:grpSp>
          <p:nvGrpSpPr>
            <p:cNvPr id="452" name="Group 451"/>
            <p:cNvGrpSpPr/>
            <p:nvPr/>
          </p:nvGrpSpPr>
          <p:grpSpPr>
            <a:xfrm>
              <a:off x="4528318" y="2199863"/>
              <a:ext cx="955475" cy="502187"/>
              <a:chOff x="572111" y="3518840"/>
              <a:chExt cx="855790" cy="489315"/>
            </a:xfrm>
          </p:grpSpPr>
          <p:pic>
            <p:nvPicPr>
              <p:cNvPr id="453" name="Picture 452"/>
              <p:cNvPicPr>
                <a:picLocks noChangeAspect="1"/>
              </p:cNvPicPr>
              <p:nvPr/>
            </p:nvPicPr>
            <p:blipFill>
              <a:blip r:embed="rId7"/>
              <a:stretch>
                <a:fillRect/>
              </a:stretch>
            </p:blipFill>
            <p:spPr>
              <a:xfrm>
                <a:off x="572111" y="3518840"/>
                <a:ext cx="855790" cy="489315"/>
              </a:xfrm>
              <a:prstGeom prst="rect">
                <a:avLst/>
              </a:prstGeom>
            </p:spPr>
          </p:pic>
          <p:sp>
            <p:nvSpPr>
              <p:cNvPr id="454" name="TextBox 45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55" name="Group 454"/>
            <p:cNvGrpSpPr/>
            <p:nvPr/>
          </p:nvGrpSpPr>
          <p:grpSpPr>
            <a:xfrm>
              <a:off x="5525671" y="2208687"/>
              <a:ext cx="955475" cy="502187"/>
              <a:chOff x="572111" y="3518840"/>
              <a:chExt cx="855790" cy="489315"/>
            </a:xfrm>
          </p:grpSpPr>
          <p:pic>
            <p:nvPicPr>
              <p:cNvPr id="456" name="Picture 455"/>
              <p:cNvPicPr>
                <a:picLocks noChangeAspect="1"/>
              </p:cNvPicPr>
              <p:nvPr/>
            </p:nvPicPr>
            <p:blipFill>
              <a:blip r:embed="rId7"/>
              <a:stretch>
                <a:fillRect/>
              </a:stretch>
            </p:blipFill>
            <p:spPr>
              <a:xfrm>
                <a:off x="572111" y="3518840"/>
                <a:ext cx="855790" cy="489315"/>
              </a:xfrm>
              <a:prstGeom prst="rect">
                <a:avLst/>
              </a:prstGeom>
            </p:spPr>
          </p:pic>
          <p:sp>
            <p:nvSpPr>
              <p:cNvPr id="457" name="TextBox 45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58" name="Group 457"/>
          <p:cNvGrpSpPr/>
          <p:nvPr/>
        </p:nvGrpSpPr>
        <p:grpSpPr>
          <a:xfrm>
            <a:off x="6563873" y="3199217"/>
            <a:ext cx="955475" cy="502187"/>
            <a:chOff x="572111" y="3518840"/>
            <a:chExt cx="855790" cy="489315"/>
          </a:xfrm>
        </p:grpSpPr>
        <p:pic>
          <p:nvPicPr>
            <p:cNvPr id="459" name="Picture 458"/>
            <p:cNvPicPr>
              <a:picLocks noChangeAspect="1"/>
            </p:cNvPicPr>
            <p:nvPr/>
          </p:nvPicPr>
          <p:blipFill>
            <a:blip r:embed="rId7"/>
            <a:stretch>
              <a:fillRect/>
            </a:stretch>
          </p:blipFill>
          <p:spPr>
            <a:xfrm>
              <a:off x="572111" y="3518840"/>
              <a:ext cx="855790" cy="489315"/>
            </a:xfrm>
            <a:prstGeom prst="rect">
              <a:avLst/>
            </a:prstGeom>
          </p:spPr>
        </p:pic>
        <p:sp>
          <p:nvSpPr>
            <p:cNvPr id="460" name="TextBox 45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61" name="Group 460"/>
          <p:cNvGrpSpPr/>
          <p:nvPr/>
        </p:nvGrpSpPr>
        <p:grpSpPr>
          <a:xfrm>
            <a:off x="7561226" y="3208041"/>
            <a:ext cx="955475" cy="502187"/>
            <a:chOff x="572111" y="3518840"/>
            <a:chExt cx="855790" cy="489315"/>
          </a:xfrm>
        </p:grpSpPr>
        <p:pic>
          <p:nvPicPr>
            <p:cNvPr id="462" name="Picture 461"/>
            <p:cNvPicPr>
              <a:picLocks noChangeAspect="1"/>
            </p:cNvPicPr>
            <p:nvPr/>
          </p:nvPicPr>
          <p:blipFill>
            <a:blip r:embed="rId7"/>
            <a:stretch>
              <a:fillRect/>
            </a:stretch>
          </p:blipFill>
          <p:spPr>
            <a:xfrm>
              <a:off x="572111" y="3518840"/>
              <a:ext cx="855790" cy="489315"/>
            </a:xfrm>
            <a:prstGeom prst="rect">
              <a:avLst/>
            </a:prstGeom>
          </p:spPr>
        </p:pic>
        <p:sp>
          <p:nvSpPr>
            <p:cNvPr id="463" name="TextBox 46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0" name="Group 469"/>
          <p:cNvGrpSpPr/>
          <p:nvPr/>
        </p:nvGrpSpPr>
        <p:grpSpPr>
          <a:xfrm>
            <a:off x="4516195" y="2007518"/>
            <a:ext cx="1952828" cy="511011"/>
            <a:chOff x="4528318" y="2199863"/>
            <a:chExt cx="1952828" cy="511011"/>
          </a:xfrm>
        </p:grpSpPr>
        <p:grpSp>
          <p:nvGrpSpPr>
            <p:cNvPr id="471" name="Group 470"/>
            <p:cNvGrpSpPr/>
            <p:nvPr/>
          </p:nvGrpSpPr>
          <p:grpSpPr>
            <a:xfrm>
              <a:off x="4528318" y="2199863"/>
              <a:ext cx="955475" cy="502187"/>
              <a:chOff x="572111" y="3518840"/>
              <a:chExt cx="855790" cy="489315"/>
            </a:xfrm>
          </p:grpSpPr>
          <p:pic>
            <p:nvPicPr>
              <p:cNvPr id="475" name="Picture 474"/>
              <p:cNvPicPr>
                <a:picLocks noChangeAspect="1"/>
              </p:cNvPicPr>
              <p:nvPr/>
            </p:nvPicPr>
            <p:blipFill>
              <a:blip r:embed="rId7"/>
              <a:stretch>
                <a:fillRect/>
              </a:stretch>
            </p:blipFill>
            <p:spPr>
              <a:xfrm>
                <a:off x="572111" y="3518840"/>
                <a:ext cx="855790" cy="489315"/>
              </a:xfrm>
              <a:prstGeom prst="rect">
                <a:avLst/>
              </a:prstGeom>
            </p:spPr>
          </p:pic>
          <p:sp>
            <p:nvSpPr>
              <p:cNvPr id="476" name="TextBox 47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2" name="Group 471"/>
            <p:cNvGrpSpPr/>
            <p:nvPr/>
          </p:nvGrpSpPr>
          <p:grpSpPr>
            <a:xfrm>
              <a:off x="5525671" y="2208687"/>
              <a:ext cx="955475" cy="502187"/>
              <a:chOff x="572111" y="3518840"/>
              <a:chExt cx="855790" cy="489315"/>
            </a:xfrm>
          </p:grpSpPr>
          <p:pic>
            <p:nvPicPr>
              <p:cNvPr id="473" name="Picture 472"/>
              <p:cNvPicPr>
                <a:picLocks noChangeAspect="1"/>
              </p:cNvPicPr>
              <p:nvPr/>
            </p:nvPicPr>
            <p:blipFill>
              <a:blip r:embed="rId7"/>
              <a:stretch>
                <a:fillRect/>
              </a:stretch>
            </p:blipFill>
            <p:spPr>
              <a:xfrm>
                <a:off x="572111" y="3518840"/>
                <a:ext cx="855790" cy="489315"/>
              </a:xfrm>
              <a:prstGeom prst="rect">
                <a:avLst/>
              </a:prstGeom>
            </p:spPr>
          </p:pic>
          <p:sp>
            <p:nvSpPr>
              <p:cNvPr id="474" name="TextBox 4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77" name="Callout: Down Arrow 476"/>
          <p:cNvSpPr/>
          <p:nvPr/>
        </p:nvSpPr>
        <p:spPr>
          <a:xfrm rot="2743786">
            <a:off x="8525089" y="132987"/>
            <a:ext cx="2724681" cy="2302860"/>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a:t>
            </a:r>
          </a:p>
          <a:p>
            <a:pPr algn="ctr"/>
            <a:r>
              <a:rPr lang="en-US" sz="3200" dirty="0">
                <a:solidFill>
                  <a:schemeClr val="accent1">
                    <a:lumMod val="50000"/>
                  </a:schemeClr>
                </a:solidFill>
              </a:rPr>
              <a:t>EACH Platform</a:t>
            </a:r>
          </a:p>
        </p:txBody>
      </p:sp>
      <p:grpSp>
        <p:nvGrpSpPr>
          <p:cNvPr id="478" name="Group 477"/>
          <p:cNvGrpSpPr/>
          <p:nvPr/>
        </p:nvGrpSpPr>
        <p:grpSpPr>
          <a:xfrm>
            <a:off x="4516074" y="1020026"/>
            <a:ext cx="1952828" cy="511011"/>
            <a:chOff x="4528318" y="2199863"/>
            <a:chExt cx="1952828" cy="511011"/>
          </a:xfrm>
        </p:grpSpPr>
        <p:grpSp>
          <p:nvGrpSpPr>
            <p:cNvPr id="479" name="Group 478"/>
            <p:cNvGrpSpPr/>
            <p:nvPr/>
          </p:nvGrpSpPr>
          <p:grpSpPr>
            <a:xfrm>
              <a:off x="4528318" y="2199863"/>
              <a:ext cx="955475" cy="502187"/>
              <a:chOff x="572111" y="3518840"/>
              <a:chExt cx="855790" cy="489315"/>
            </a:xfrm>
          </p:grpSpPr>
          <p:pic>
            <p:nvPicPr>
              <p:cNvPr id="483" name="Picture 482"/>
              <p:cNvPicPr>
                <a:picLocks noChangeAspect="1"/>
              </p:cNvPicPr>
              <p:nvPr/>
            </p:nvPicPr>
            <p:blipFill>
              <a:blip r:embed="rId7"/>
              <a:stretch>
                <a:fillRect/>
              </a:stretch>
            </p:blipFill>
            <p:spPr>
              <a:xfrm>
                <a:off x="572111" y="3518840"/>
                <a:ext cx="855790" cy="489315"/>
              </a:xfrm>
              <a:prstGeom prst="rect">
                <a:avLst/>
              </a:prstGeom>
            </p:spPr>
          </p:pic>
          <p:sp>
            <p:nvSpPr>
              <p:cNvPr id="484" name="TextBox 48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0" name="Group 479"/>
            <p:cNvGrpSpPr/>
            <p:nvPr/>
          </p:nvGrpSpPr>
          <p:grpSpPr>
            <a:xfrm>
              <a:off x="5525671" y="2208687"/>
              <a:ext cx="955475" cy="502187"/>
              <a:chOff x="572111" y="3518840"/>
              <a:chExt cx="855790" cy="489315"/>
            </a:xfrm>
          </p:grpSpPr>
          <p:pic>
            <p:nvPicPr>
              <p:cNvPr id="481" name="Picture 480"/>
              <p:cNvPicPr>
                <a:picLocks noChangeAspect="1"/>
              </p:cNvPicPr>
              <p:nvPr/>
            </p:nvPicPr>
            <p:blipFill>
              <a:blip r:embed="rId7"/>
              <a:stretch>
                <a:fillRect/>
              </a:stretch>
            </p:blipFill>
            <p:spPr>
              <a:xfrm>
                <a:off x="572111" y="3518840"/>
                <a:ext cx="855790" cy="489315"/>
              </a:xfrm>
              <a:prstGeom prst="rect">
                <a:avLst/>
              </a:prstGeom>
            </p:spPr>
          </p:pic>
          <p:sp>
            <p:nvSpPr>
              <p:cNvPr id="482" name="TextBox 48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85" name="Group 484"/>
          <p:cNvGrpSpPr/>
          <p:nvPr/>
        </p:nvGrpSpPr>
        <p:grpSpPr>
          <a:xfrm>
            <a:off x="6560205" y="2697876"/>
            <a:ext cx="1952828" cy="511011"/>
            <a:chOff x="4528318" y="2199863"/>
            <a:chExt cx="1952828" cy="511011"/>
          </a:xfrm>
        </p:grpSpPr>
        <p:grpSp>
          <p:nvGrpSpPr>
            <p:cNvPr id="486" name="Group 485"/>
            <p:cNvGrpSpPr/>
            <p:nvPr/>
          </p:nvGrpSpPr>
          <p:grpSpPr>
            <a:xfrm>
              <a:off x="4528318" y="2199863"/>
              <a:ext cx="955475" cy="502187"/>
              <a:chOff x="572111" y="3518840"/>
              <a:chExt cx="855790" cy="489315"/>
            </a:xfrm>
          </p:grpSpPr>
          <p:pic>
            <p:nvPicPr>
              <p:cNvPr id="490" name="Picture 489"/>
              <p:cNvPicPr>
                <a:picLocks noChangeAspect="1"/>
              </p:cNvPicPr>
              <p:nvPr/>
            </p:nvPicPr>
            <p:blipFill>
              <a:blip r:embed="rId7"/>
              <a:stretch>
                <a:fillRect/>
              </a:stretch>
            </p:blipFill>
            <p:spPr>
              <a:xfrm>
                <a:off x="572111" y="3518840"/>
                <a:ext cx="855790" cy="489315"/>
              </a:xfrm>
              <a:prstGeom prst="rect">
                <a:avLst/>
              </a:prstGeom>
            </p:spPr>
          </p:pic>
          <p:sp>
            <p:nvSpPr>
              <p:cNvPr id="491" name="TextBox 4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7" name="Group 486"/>
            <p:cNvGrpSpPr/>
            <p:nvPr/>
          </p:nvGrpSpPr>
          <p:grpSpPr>
            <a:xfrm>
              <a:off x="5525671" y="2208687"/>
              <a:ext cx="955475" cy="502187"/>
              <a:chOff x="572111" y="3518840"/>
              <a:chExt cx="855790" cy="489315"/>
            </a:xfrm>
          </p:grpSpPr>
          <p:pic>
            <p:nvPicPr>
              <p:cNvPr id="488" name="Picture 487"/>
              <p:cNvPicPr>
                <a:picLocks noChangeAspect="1"/>
              </p:cNvPicPr>
              <p:nvPr/>
            </p:nvPicPr>
            <p:blipFill>
              <a:blip r:embed="rId7"/>
              <a:stretch>
                <a:fillRect/>
              </a:stretch>
            </p:blipFill>
            <p:spPr>
              <a:xfrm>
                <a:off x="572111" y="3518840"/>
                <a:ext cx="855790" cy="489315"/>
              </a:xfrm>
              <a:prstGeom prst="rect">
                <a:avLst/>
              </a:prstGeom>
            </p:spPr>
          </p:pic>
          <p:sp>
            <p:nvSpPr>
              <p:cNvPr id="489" name="TextBox 4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2" name="Group 491"/>
          <p:cNvGrpSpPr/>
          <p:nvPr/>
        </p:nvGrpSpPr>
        <p:grpSpPr>
          <a:xfrm>
            <a:off x="6560205" y="2191951"/>
            <a:ext cx="1952828" cy="511011"/>
            <a:chOff x="4528318" y="2199863"/>
            <a:chExt cx="1952828" cy="511011"/>
          </a:xfrm>
        </p:grpSpPr>
        <p:grpSp>
          <p:nvGrpSpPr>
            <p:cNvPr id="493" name="Group 492"/>
            <p:cNvGrpSpPr/>
            <p:nvPr/>
          </p:nvGrpSpPr>
          <p:grpSpPr>
            <a:xfrm>
              <a:off x="4528318" y="2199863"/>
              <a:ext cx="955475" cy="502187"/>
              <a:chOff x="572111" y="3518840"/>
              <a:chExt cx="855790" cy="489315"/>
            </a:xfrm>
          </p:grpSpPr>
          <p:pic>
            <p:nvPicPr>
              <p:cNvPr id="497" name="Picture 496"/>
              <p:cNvPicPr>
                <a:picLocks noChangeAspect="1"/>
              </p:cNvPicPr>
              <p:nvPr/>
            </p:nvPicPr>
            <p:blipFill>
              <a:blip r:embed="rId7"/>
              <a:stretch>
                <a:fillRect/>
              </a:stretch>
            </p:blipFill>
            <p:spPr>
              <a:xfrm>
                <a:off x="572111" y="3518840"/>
                <a:ext cx="855790" cy="489315"/>
              </a:xfrm>
              <a:prstGeom prst="rect">
                <a:avLst/>
              </a:prstGeom>
            </p:spPr>
          </p:pic>
          <p:sp>
            <p:nvSpPr>
              <p:cNvPr id="498" name="TextBox 497"/>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94" name="Group 493"/>
            <p:cNvGrpSpPr/>
            <p:nvPr/>
          </p:nvGrpSpPr>
          <p:grpSpPr>
            <a:xfrm>
              <a:off x="5525671" y="2208687"/>
              <a:ext cx="955475" cy="502187"/>
              <a:chOff x="572111" y="3518840"/>
              <a:chExt cx="855790" cy="489315"/>
            </a:xfrm>
          </p:grpSpPr>
          <p:pic>
            <p:nvPicPr>
              <p:cNvPr id="495" name="Picture 494"/>
              <p:cNvPicPr>
                <a:picLocks noChangeAspect="1"/>
              </p:cNvPicPr>
              <p:nvPr/>
            </p:nvPicPr>
            <p:blipFill>
              <a:blip r:embed="rId7"/>
              <a:stretch>
                <a:fillRect/>
              </a:stretch>
            </p:blipFill>
            <p:spPr>
              <a:xfrm>
                <a:off x="572111" y="3518840"/>
                <a:ext cx="855790" cy="489315"/>
              </a:xfrm>
              <a:prstGeom prst="rect">
                <a:avLst/>
              </a:prstGeom>
            </p:spPr>
          </p:pic>
          <p:sp>
            <p:nvSpPr>
              <p:cNvPr id="496" name="TextBox 49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9" name="Group 498"/>
          <p:cNvGrpSpPr/>
          <p:nvPr/>
        </p:nvGrpSpPr>
        <p:grpSpPr>
          <a:xfrm>
            <a:off x="6539266" y="1664749"/>
            <a:ext cx="1952828" cy="511011"/>
            <a:chOff x="4528318" y="2199863"/>
            <a:chExt cx="1952828" cy="511011"/>
          </a:xfrm>
        </p:grpSpPr>
        <p:grpSp>
          <p:nvGrpSpPr>
            <p:cNvPr id="500" name="Group 499"/>
            <p:cNvGrpSpPr/>
            <p:nvPr/>
          </p:nvGrpSpPr>
          <p:grpSpPr>
            <a:xfrm>
              <a:off x="4528318" y="2199863"/>
              <a:ext cx="955475" cy="502187"/>
              <a:chOff x="572111" y="3518840"/>
              <a:chExt cx="855790" cy="489315"/>
            </a:xfrm>
          </p:grpSpPr>
          <p:pic>
            <p:nvPicPr>
              <p:cNvPr id="504" name="Picture 503"/>
              <p:cNvPicPr>
                <a:picLocks noChangeAspect="1"/>
              </p:cNvPicPr>
              <p:nvPr/>
            </p:nvPicPr>
            <p:blipFill>
              <a:blip r:embed="rId7"/>
              <a:stretch>
                <a:fillRect/>
              </a:stretch>
            </p:blipFill>
            <p:spPr>
              <a:xfrm>
                <a:off x="572111" y="3518840"/>
                <a:ext cx="855790" cy="489315"/>
              </a:xfrm>
              <a:prstGeom prst="rect">
                <a:avLst/>
              </a:prstGeom>
            </p:spPr>
          </p:pic>
          <p:sp>
            <p:nvSpPr>
              <p:cNvPr id="505" name="TextBox 50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1" name="Group 500"/>
            <p:cNvGrpSpPr/>
            <p:nvPr/>
          </p:nvGrpSpPr>
          <p:grpSpPr>
            <a:xfrm>
              <a:off x="5525671" y="2208687"/>
              <a:ext cx="955475" cy="502187"/>
              <a:chOff x="572111" y="3518840"/>
              <a:chExt cx="855790" cy="489315"/>
            </a:xfrm>
          </p:grpSpPr>
          <p:pic>
            <p:nvPicPr>
              <p:cNvPr id="502" name="Picture 501"/>
              <p:cNvPicPr>
                <a:picLocks noChangeAspect="1"/>
              </p:cNvPicPr>
              <p:nvPr/>
            </p:nvPicPr>
            <p:blipFill>
              <a:blip r:embed="rId7"/>
              <a:stretch>
                <a:fillRect/>
              </a:stretch>
            </p:blipFill>
            <p:spPr>
              <a:xfrm>
                <a:off x="572111" y="3518840"/>
                <a:ext cx="855790" cy="489315"/>
              </a:xfrm>
              <a:prstGeom prst="rect">
                <a:avLst/>
              </a:prstGeom>
            </p:spPr>
          </p:pic>
          <p:sp>
            <p:nvSpPr>
              <p:cNvPr id="503" name="TextBox 50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506" name="Group 505"/>
          <p:cNvGrpSpPr/>
          <p:nvPr/>
        </p:nvGrpSpPr>
        <p:grpSpPr>
          <a:xfrm>
            <a:off x="6548602" y="1128276"/>
            <a:ext cx="1952828" cy="511011"/>
            <a:chOff x="4528318" y="2199863"/>
            <a:chExt cx="1952828" cy="511011"/>
          </a:xfrm>
        </p:grpSpPr>
        <p:grpSp>
          <p:nvGrpSpPr>
            <p:cNvPr id="507" name="Group 506"/>
            <p:cNvGrpSpPr/>
            <p:nvPr/>
          </p:nvGrpSpPr>
          <p:grpSpPr>
            <a:xfrm>
              <a:off x="4528318" y="2199863"/>
              <a:ext cx="955475" cy="502187"/>
              <a:chOff x="572111" y="3518840"/>
              <a:chExt cx="855790" cy="489315"/>
            </a:xfrm>
          </p:grpSpPr>
          <p:pic>
            <p:nvPicPr>
              <p:cNvPr id="511" name="Picture 510"/>
              <p:cNvPicPr>
                <a:picLocks noChangeAspect="1"/>
              </p:cNvPicPr>
              <p:nvPr/>
            </p:nvPicPr>
            <p:blipFill>
              <a:blip r:embed="rId7"/>
              <a:stretch>
                <a:fillRect/>
              </a:stretch>
            </p:blipFill>
            <p:spPr>
              <a:xfrm>
                <a:off x="572111" y="3518840"/>
                <a:ext cx="855790" cy="489315"/>
              </a:xfrm>
              <a:prstGeom prst="rect">
                <a:avLst/>
              </a:prstGeom>
            </p:spPr>
          </p:pic>
          <p:sp>
            <p:nvSpPr>
              <p:cNvPr id="512" name="TextBox 51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8" name="Group 507"/>
            <p:cNvGrpSpPr/>
            <p:nvPr/>
          </p:nvGrpSpPr>
          <p:grpSpPr>
            <a:xfrm>
              <a:off x="5525671" y="2208687"/>
              <a:ext cx="955475" cy="502187"/>
              <a:chOff x="572111" y="3518840"/>
              <a:chExt cx="855790" cy="489315"/>
            </a:xfrm>
          </p:grpSpPr>
          <p:pic>
            <p:nvPicPr>
              <p:cNvPr id="509" name="Picture 508"/>
              <p:cNvPicPr>
                <a:picLocks noChangeAspect="1"/>
              </p:cNvPicPr>
              <p:nvPr/>
            </p:nvPicPr>
            <p:blipFill>
              <a:blip r:embed="rId7"/>
              <a:stretch>
                <a:fillRect/>
              </a:stretch>
            </p:blipFill>
            <p:spPr>
              <a:xfrm>
                <a:off x="572111" y="3518840"/>
                <a:ext cx="855790" cy="489315"/>
              </a:xfrm>
              <a:prstGeom prst="rect">
                <a:avLst/>
              </a:prstGeom>
            </p:spPr>
          </p:pic>
          <p:sp>
            <p:nvSpPr>
              <p:cNvPr id="510" name="TextBox 50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513" name="Rectangle 512"/>
          <p:cNvSpPr/>
          <p:nvPr/>
        </p:nvSpPr>
        <p:spPr bwMode="auto">
          <a:xfrm>
            <a:off x="4550885" y="2947171"/>
            <a:ext cx="198529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 / Image</a:t>
            </a:r>
          </a:p>
        </p:txBody>
      </p:sp>
      <p:sp>
        <p:nvSpPr>
          <p:cNvPr id="514" name="Rectangle 513"/>
          <p:cNvSpPr/>
          <p:nvPr/>
        </p:nvSpPr>
        <p:spPr bwMode="auto">
          <a:xfrm>
            <a:off x="6606645"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5" name="Rectangle 514"/>
          <p:cNvSpPr/>
          <p:nvPr/>
        </p:nvSpPr>
        <p:spPr bwMode="auto">
          <a:xfrm>
            <a:off x="7566311"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6" name="TextBox 515"/>
          <p:cNvSpPr txBox="1"/>
          <p:nvPr/>
        </p:nvSpPr>
        <p:spPr>
          <a:xfrm>
            <a:off x="4575406" y="6248808"/>
            <a:ext cx="440837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Computing </a:t>
            </a:r>
            <a:r>
              <a:rPr lang="en-US" kern="0" dirty="0">
                <a:solidFill>
                  <a:sysClr val="windowText" lastClr="000000"/>
                </a:solidFill>
              </a:rPr>
              <a:t>VM </a:t>
            </a:r>
            <a:r>
              <a:rPr kumimoji="0" lang="en-US" sz="1800" b="0" i="0" u="none" strike="noStrike" kern="0" cap="none" spc="0" normalizeH="0" baseline="0" noProof="0" dirty="0">
                <a:ln>
                  <a:noFill/>
                </a:ln>
                <a:solidFill>
                  <a:sysClr val="windowText" lastClr="000000"/>
                </a:solidFill>
                <a:effectLst/>
                <a:uLnTx/>
                <a:uFillTx/>
              </a:rPr>
              <a:t>Isolation</a:t>
            </a:r>
          </a:p>
        </p:txBody>
      </p:sp>
      <p:sp>
        <p:nvSpPr>
          <p:cNvPr id="517" name="Rectangle 516"/>
          <p:cNvSpPr/>
          <p:nvPr/>
        </p:nvSpPr>
        <p:spPr bwMode="auto">
          <a:xfrm>
            <a:off x="546629" y="3744851"/>
            <a:ext cx="386734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 Image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169" name="Arrow: Striped Right 168"/>
          <p:cNvSpPr/>
          <p:nvPr/>
        </p:nvSpPr>
        <p:spPr>
          <a:xfrm rot="19574349">
            <a:off x="1347638" y="2407569"/>
            <a:ext cx="5273649" cy="4591737"/>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All Advantages of VM &amp; Session</a:t>
            </a:r>
          </a:p>
          <a:p>
            <a:pPr algn="ctr"/>
            <a:r>
              <a:rPr lang="en-US" sz="2400" dirty="0">
                <a:solidFill>
                  <a:schemeClr val="tx1"/>
                </a:solidFill>
              </a:rPr>
              <a:t>Isolation, Little overhead</a:t>
            </a:r>
            <a:endParaRPr lang="en-US" dirty="0"/>
          </a:p>
        </p:txBody>
      </p:sp>
    </p:spTree>
    <p:extLst>
      <p:ext uri="{BB962C8B-B14F-4D97-AF65-F5344CB8AC3E}">
        <p14:creationId xmlns:p14="http://schemas.microsoft.com/office/powerpoint/2010/main" val="22757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anim calcmode="lin" valueType="num">
                                      <p:cBhvr>
                                        <p:cTn id="8" dur="1000" fill="hold"/>
                                        <p:tgtEl>
                                          <p:spTgt spid="425"/>
                                        </p:tgtEl>
                                        <p:attrNameLst>
                                          <p:attrName>ppt_x</p:attrName>
                                        </p:attrNameLst>
                                      </p:cBhvr>
                                      <p:tavLst>
                                        <p:tav tm="0">
                                          <p:val>
                                            <p:strVal val="#ppt_x"/>
                                          </p:val>
                                        </p:tav>
                                        <p:tav tm="100000">
                                          <p:val>
                                            <p:strVal val="#ppt_x"/>
                                          </p:val>
                                        </p:tav>
                                      </p:tavLst>
                                    </p:anim>
                                    <p:anim calcmode="lin" valueType="num">
                                      <p:cBhvr>
                                        <p:cTn id="9" dur="1000" fill="hold"/>
                                        <p:tgtEl>
                                          <p:spTgt spid="4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7"/>
                                        </p:tgtEl>
                                        <p:attrNameLst>
                                          <p:attrName>style.visibility</p:attrName>
                                        </p:attrNameLst>
                                      </p:cBhvr>
                                      <p:to>
                                        <p:strVal val="visible"/>
                                      </p:to>
                                    </p:set>
                                    <p:animEffect transition="in" filter="fade">
                                      <p:cBhvr>
                                        <p:cTn id="12" dur="1000"/>
                                        <p:tgtEl>
                                          <p:spTgt spid="407"/>
                                        </p:tgtEl>
                                      </p:cBhvr>
                                    </p:animEffect>
                                    <p:anim calcmode="lin" valueType="num">
                                      <p:cBhvr>
                                        <p:cTn id="13" dur="1000" fill="hold"/>
                                        <p:tgtEl>
                                          <p:spTgt spid="407"/>
                                        </p:tgtEl>
                                        <p:attrNameLst>
                                          <p:attrName>ppt_x</p:attrName>
                                        </p:attrNameLst>
                                      </p:cBhvr>
                                      <p:tavLst>
                                        <p:tav tm="0">
                                          <p:val>
                                            <p:strVal val="#ppt_x"/>
                                          </p:val>
                                        </p:tav>
                                        <p:tav tm="100000">
                                          <p:val>
                                            <p:strVal val="#ppt_x"/>
                                          </p:val>
                                        </p:tav>
                                      </p:tavLst>
                                    </p:anim>
                                    <p:anim calcmode="lin" valueType="num">
                                      <p:cBhvr>
                                        <p:cTn id="14" dur="1000" fill="hold"/>
                                        <p:tgtEl>
                                          <p:spTgt spid="40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94"/>
                                        </p:tgtEl>
                                        <p:attrNameLst>
                                          <p:attrName>style.visibility</p:attrName>
                                        </p:attrNameLst>
                                      </p:cBhvr>
                                      <p:to>
                                        <p:strVal val="visible"/>
                                      </p:to>
                                    </p:set>
                                    <p:animEffect transition="in" filter="fade">
                                      <p:cBhvr>
                                        <p:cTn id="17" dur="1000"/>
                                        <p:tgtEl>
                                          <p:spTgt spid="394"/>
                                        </p:tgtEl>
                                      </p:cBhvr>
                                    </p:animEffect>
                                    <p:anim calcmode="lin" valueType="num">
                                      <p:cBhvr>
                                        <p:cTn id="18" dur="1000" fill="hold"/>
                                        <p:tgtEl>
                                          <p:spTgt spid="394"/>
                                        </p:tgtEl>
                                        <p:attrNameLst>
                                          <p:attrName>ppt_x</p:attrName>
                                        </p:attrNameLst>
                                      </p:cBhvr>
                                      <p:tavLst>
                                        <p:tav tm="0">
                                          <p:val>
                                            <p:strVal val="#ppt_x"/>
                                          </p:val>
                                        </p:tav>
                                        <p:tav tm="100000">
                                          <p:val>
                                            <p:strVal val="#ppt_x"/>
                                          </p:val>
                                        </p:tav>
                                      </p:tavLst>
                                    </p:anim>
                                    <p:anim calcmode="lin" valueType="num">
                                      <p:cBhvr>
                                        <p:cTn id="19" dur="1000" fill="hold"/>
                                        <p:tgtEl>
                                          <p:spTgt spid="39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1"/>
                                        </p:tgtEl>
                                        <p:attrNameLst>
                                          <p:attrName>style.visibility</p:attrName>
                                        </p:attrNameLst>
                                      </p:cBhvr>
                                      <p:to>
                                        <p:strVal val="visible"/>
                                      </p:to>
                                    </p:set>
                                    <p:animEffect transition="in" filter="fade">
                                      <p:cBhvr>
                                        <p:cTn id="22" dur="1000"/>
                                        <p:tgtEl>
                                          <p:spTgt spid="381"/>
                                        </p:tgtEl>
                                      </p:cBhvr>
                                    </p:animEffect>
                                    <p:anim calcmode="lin" valueType="num">
                                      <p:cBhvr>
                                        <p:cTn id="23" dur="1000" fill="hold"/>
                                        <p:tgtEl>
                                          <p:spTgt spid="381"/>
                                        </p:tgtEl>
                                        <p:attrNameLst>
                                          <p:attrName>ppt_x</p:attrName>
                                        </p:attrNameLst>
                                      </p:cBhvr>
                                      <p:tavLst>
                                        <p:tav tm="0">
                                          <p:val>
                                            <p:strVal val="#ppt_x"/>
                                          </p:val>
                                        </p:tav>
                                        <p:tav tm="100000">
                                          <p:val>
                                            <p:strVal val="#ppt_x"/>
                                          </p:val>
                                        </p:tav>
                                      </p:tavLst>
                                    </p:anim>
                                    <p:anim calcmode="lin" valueType="num">
                                      <p:cBhvr>
                                        <p:cTn id="24" dur="1000" fill="hold"/>
                                        <p:tgtEl>
                                          <p:spTgt spid="38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38"/>
                                        </p:tgtEl>
                                        <p:attrNameLst>
                                          <p:attrName>style.visibility</p:attrName>
                                        </p:attrNameLst>
                                      </p:cBhvr>
                                      <p:to>
                                        <p:strVal val="visible"/>
                                      </p:to>
                                    </p:set>
                                    <p:animEffect transition="in" filter="fade">
                                      <p:cBhvr>
                                        <p:cTn id="33" dur="500"/>
                                        <p:tgtEl>
                                          <p:spTgt spid="43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38"/>
                                        </p:tgtEl>
                                        <p:attrNameLst>
                                          <p:attrName>style.visibility</p:attrName>
                                        </p:attrNameLst>
                                      </p:cBhvr>
                                      <p:to>
                                        <p:strVal val="visible"/>
                                      </p:to>
                                    </p:set>
                                    <p:animEffect transition="in" filter="fade">
                                      <p:cBhvr>
                                        <p:cTn id="38" dur="1000"/>
                                        <p:tgtEl>
                                          <p:spTgt spid="238"/>
                                        </p:tgtEl>
                                      </p:cBhvr>
                                    </p:animEffect>
                                    <p:anim calcmode="lin" valueType="num">
                                      <p:cBhvr>
                                        <p:cTn id="39" dur="1000" fill="hold"/>
                                        <p:tgtEl>
                                          <p:spTgt spid="238"/>
                                        </p:tgtEl>
                                        <p:attrNameLst>
                                          <p:attrName>ppt_x</p:attrName>
                                        </p:attrNameLst>
                                      </p:cBhvr>
                                      <p:tavLst>
                                        <p:tav tm="0">
                                          <p:val>
                                            <p:strVal val="#ppt_x"/>
                                          </p:val>
                                        </p:tav>
                                        <p:tav tm="100000">
                                          <p:val>
                                            <p:strVal val="#ppt_x"/>
                                          </p:val>
                                        </p:tav>
                                      </p:tavLst>
                                    </p:anim>
                                    <p:anim calcmode="lin" valueType="num">
                                      <p:cBhvr>
                                        <p:cTn id="40" dur="1000" fill="hold"/>
                                        <p:tgtEl>
                                          <p:spTgt spid="2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16"/>
                                        </p:tgtEl>
                                        <p:attrNameLst>
                                          <p:attrName>style.visibility</p:attrName>
                                        </p:attrNameLst>
                                      </p:cBhvr>
                                      <p:to>
                                        <p:strVal val="visible"/>
                                      </p:to>
                                    </p:set>
                                    <p:animEffect transition="in" filter="fade">
                                      <p:cBhvr>
                                        <p:cTn id="43" dur="1000"/>
                                        <p:tgtEl>
                                          <p:spTgt spid="516"/>
                                        </p:tgtEl>
                                      </p:cBhvr>
                                    </p:animEffect>
                                    <p:anim calcmode="lin" valueType="num">
                                      <p:cBhvr>
                                        <p:cTn id="44" dur="1000" fill="hold"/>
                                        <p:tgtEl>
                                          <p:spTgt spid="516"/>
                                        </p:tgtEl>
                                        <p:attrNameLst>
                                          <p:attrName>ppt_x</p:attrName>
                                        </p:attrNameLst>
                                      </p:cBhvr>
                                      <p:tavLst>
                                        <p:tav tm="0">
                                          <p:val>
                                            <p:strVal val="#ppt_x"/>
                                          </p:val>
                                        </p:tav>
                                        <p:tav tm="100000">
                                          <p:val>
                                            <p:strVal val="#ppt_x"/>
                                          </p:val>
                                        </p:tav>
                                      </p:tavLst>
                                    </p:anim>
                                    <p:anim calcmode="lin" valueType="num">
                                      <p:cBhvr>
                                        <p:cTn id="45" dur="1000" fill="hold"/>
                                        <p:tgtEl>
                                          <p:spTgt spid="51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24"/>
                                        </p:tgtEl>
                                        <p:attrNameLst>
                                          <p:attrName>style.visibility</p:attrName>
                                        </p:attrNameLst>
                                      </p:cBhvr>
                                      <p:to>
                                        <p:strVal val="visible"/>
                                      </p:to>
                                    </p:set>
                                    <p:animEffect transition="in" filter="fade">
                                      <p:cBhvr>
                                        <p:cTn id="50" dur="1000"/>
                                        <p:tgtEl>
                                          <p:spTgt spid="424"/>
                                        </p:tgtEl>
                                      </p:cBhvr>
                                    </p:animEffect>
                                    <p:anim calcmode="lin" valueType="num">
                                      <p:cBhvr>
                                        <p:cTn id="51" dur="1000" fill="hold"/>
                                        <p:tgtEl>
                                          <p:spTgt spid="424"/>
                                        </p:tgtEl>
                                        <p:attrNameLst>
                                          <p:attrName>ppt_x</p:attrName>
                                        </p:attrNameLst>
                                      </p:cBhvr>
                                      <p:tavLst>
                                        <p:tav tm="0">
                                          <p:val>
                                            <p:strVal val="#ppt_x"/>
                                          </p:val>
                                        </p:tav>
                                        <p:tav tm="100000">
                                          <p:val>
                                            <p:strVal val="#ppt_x"/>
                                          </p:val>
                                        </p:tav>
                                      </p:tavLst>
                                    </p:anim>
                                    <p:anim calcmode="lin" valueType="num">
                                      <p:cBhvr>
                                        <p:cTn id="52" dur="1000" fill="hold"/>
                                        <p:tgtEl>
                                          <p:spTgt spid="42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15"/>
                                        </p:tgtEl>
                                        <p:attrNameLst>
                                          <p:attrName>style.visibility</p:attrName>
                                        </p:attrNameLst>
                                      </p:cBhvr>
                                      <p:to>
                                        <p:strVal val="visible"/>
                                      </p:to>
                                    </p:set>
                                    <p:animEffect transition="in" filter="fade">
                                      <p:cBhvr>
                                        <p:cTn id="55" dur="1000"/>
                                        <p:tgtEl>
                                          <p:spTgt spid="515"/>
                                        </p:tgtEl>
                                      </p:cBhvr>
                                    </p:animEffect>
                                    <p:anim calcmode="lin" valueType="num">
                                      <p:cBhvr>
                                        <p:cTn id="56" dur="1000" fill="hold"/>
                                        <p:tgtEl>
                                          <p:spTgt spid="515"/>
                                        </p:tgtEl>
                                        <p:attrNameLst>
                                          <p:attrName>ppt_x</p:attrName>
                                        </p:attrNameLst>
                                      </p:cBhvr>
                                      <p:tavLst>
                                        <p:tav tm="0">
                                          <p:val>
                                            <p:strVal val="#ppt_x"/>
                                          </p:val>
                                        </p:tav>
                                        <p:tav tm="100000">
                                          <p:val>
                                            <p:strVal val="#ppt_x"/>
                                          </p:val>
                                        </p:tav>
                                      </p:tavLst>
                                    </p:anim>
                                    <p:anim calcmode="lin" valueType="num">
                                      <p:cBhvr>
                                        <p:cTn id="57" dur="1000" fill="hold"/>
                                        <p:tgtEl>
                                          <p:spTgt spid="5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14"/>
                                        </p:tgtEl>
                                        <p:attrNameLst>
                                          <p:attrName>style.visibility</p:attrName>
                                        </p:attrNameLst>
                                      </p:cBhvr>
                                      <p:to>
                                        <p:strVal val="visible"/>
                                      </p:to>
                                    </p:set>
                                    <p:animEffect transition="in" filter="fade">
                                      <p:cBhvr>
                                        <p:cTn id="60" dur="1000"/>
                                        <p:tgtEl>
                                          <p:spTgt spid="514"/>
                                        </p:tgtEl>
                                      </p:cBhvr>
                                    </p:animEffect>
                                    <p:anim calcmode="lin" valueType="num">
                                      <p:cBhvr>
                                        <p:cTn id="61" dur="1000" fill="hold"/>
                                        <p:tgtEl>
                                          <p:spTgt spid="514"/>
                                        </p:tgtEl>
                                        <p:attrNameLst>
                                          <p:attrName>ppt_x</p:attrName>
                                        </p:attrNameLst>
                                      </p:cBhvr>
                                      <p:tavLst>
                                        <p:tav tm="0">
                                          <p:val>
                                            <p:strVal val="#ppt_x"/>
                                          </p:val>
                                        </p:tav>
                                        <p:tav tm="100000">
                                          <p:val>
                                            <p:strVal val="#ppt_x"/>
                                          </p:val>
                                        </p:tav>
                                      </p:tavLst>
                                    </p:anim>
                                    <p:anim calcmode="lin" valueType="num">
                                      <p:cBhvr>
                                        <p:cTn id="62" dur="1000" fill="hold"/>
                                        <p:tgtEl>
                                          <p:spTgt spid="51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58"/>
                                        </p:tgtEl>
                                        <p:attrNameLst>
                                          <p:attrName>style.visibility</p:attrName>
                                        </p:attrNameLst>
                                      </p:cBhvr>
                                      <p:to>
                                        <p:strVal val="visible"/>
                                      </p:to>
                                    </p:set>
                                    <p:animEffect transition="in" filter="fade">
                                      <p:cBhvr>
                                        <p:cTn id="67" dur="1000"/>
                                        <p:tgtEl>
                                          <p:spTgt spid="458"/>
                                        </p:tgtEl>
                                      </p:cBhvr>
                                    </p:animEffect>
                                    <p:anim calcmode="lin" valueType="num">
                                      <p:cBhvr>
                                        <p:cTn id="68" dur="1000" fill="hold"/>
                                        <p:tgtEl>
                                          <p:spTgt spid="458"/>
                                        </p:tgtEl>
                                        <p:attrNameLst>
                                          <p:attrName>ppt_x</p:attrName>
                                        </p:attrNameLst>
                                      </p:cBhvr>
                                      <p:tavLst>
                                        <p:tav tm="0">
                                          <p:val>
                                            <p:strVal val="#ppt_x"/>
                                          </p:val>
                                        </p:tav>
                                        <p:tav tm="100000">
                                          <p:val>
                                            <p:strVal val="#ppt_x"/>
                                          </p:val>
                                        </p:tav>
                                      </p:tavLst>
                                    </p:anim>
                                    <p:anim calcmode="lin" valueType="num">
                                      <p:cBhvr>
                                        <p:cTn id="69" dur="1000" fill="hold"/>
                                        <p:tgtEl>
                                          <p:spTgt spid="45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61"/>
                                        </p:tgtEl>
                                        <p:attrNameLst>
                                          <p:attrName>style.visibility</p:attrName>
                                        </p:attrNameLst>
                                      </p:cBhvr>
                                      <p:to>
                                        <p:strVal val="visible"/>
                                      </p:to>
                                    </p:set>
                                    <p:animEffect transition="in" filter="fade">
                                      <p:cBhvr>
                                        <p:cTn id="72" dur="1000"/>
                                        <p:tgtEl>
                                          <p:spTgt spid="461"/>
                                        </p:tgtEl>
                                      </p:cBhvr>
                                    </p:animEffect>
                                    <p:anim calcmode="lin" valueType="num">
                                      <p:cBhvr>
                                        <p:cTn id="73" dur="1000" fill="hold"/>
                                        <p:tgtEl>
                                          <p:spTgt spid="461"/>
                                        </p:tgtEl>
                                        <p:attrNameLst>
                                          <p:attrName>ppt_x</p:attrName>
                                        </p:attrNameLst>
                                      </p:cBhvr>
                                      <p:tavLst>
                                        <p:tav tm="0">
                                          <p:val>
                                            <p:strVal val="#ppt_x"/>
                                          </p:val>
                                        </p:tav>
                                        <p:tav tm="100000">
                                          <p:val>
                                            <p:strVal val="#ppt_x"/>
                                          </p:val>
                                        </p:tav>
                                      </p:tavLst>
                                    </p:anim>
                                    <p:anim calcmode="lin" valueType="num">
                                      <p:cBhvr>
                                        <p:cTn id="74" dur="1000" fill="hold"/>
                                        <p:tgtEl>
                                          <p:spTgt spid="46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85"/>
                                        </p:tgtEl>
                                        <p:attrNameLst>
                                          <p:attrName>style.visibility</p:attrName>
                                        </p:attrNameLst>
                                      </p:cBhvr>
                                      <p:to>
                                        <p:strVal val="visible"/>
                                      </p:to>
                                    </p:set>
                                    <p:animEffect transition="in" filter="fade">
                                      <p:cBhvr>
                                        <p:cTn id="77" dur="1000"/>
                                        <p:tgtEl>
                                          <p:spTgt spid="485"/>
                                        </p:tgtEl>
                                      </p:cBhvr>
                                    </p:animEffect>
                                    <p:anim calcmode="lin" valueType="num">
                                      <p:cBhvr>
                                        <p:cTn id="78" dur="1000" fill="hold"/>
                                        <p:tgtEl>
                                          <p:spTgt spid="485"/>
                                        </p:tgtEl>
                                        <p:attrNameLst>
                                          <p:attrName>ppt_x</p:attrName>
                                        </p:attrNameLst>
                                      </p:cBhvr>
                                      <p:tavLst>
                                        <p:tav tm="0">
                                          <p:val>
                                            <p:strVal val="#ppt_x"/>
                                          </p:val>
                                        </p:tav>
                                        <p:tav tm="100000">
                                          <p:val>
                                            <p:strVal val="#ppt_x"/>
                                          </p:val>
                                        </p:tav>
                                      </p:tavLst>
                                    </p:anim>
                                    <p:anim calcmode="lin" valueType="num">
                                      <p:cBhvr>
                                        <p:cTn id="79" dur="1000" fill="hold"/>
                                        <p:tgtEl>
                                          <p:spTgt spid="48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92"/>
                                        </p:tgtEl>
                                        <p:attrNameLst>
                                          <p:attrName>style.visibility</p:attrName>
                                        </p:attrNameLst>
                                      </p:cBhvr>
                                      <p:to>
                                        <p:strVal val="visible"/>
                                      </p:to>
                                    </p:set>
                                    <p:animEffect transition="in" filter="fade">
                                      <p:cBhvr>
                                        <p:cTn id="82" dur="1000"/>
                                        <p:tgtEl>
                                          <p:spTgt spid="492"/>
                                        </p:tgtEl>
                                      </p:cBhvr>
                                    </p:animEffect>
                                    <p:anim calcmode="lin" valueType="num">
                                      <p:cBhvr>
                                        <p:cTn id="83" dur="1000" fill="hold"/>
                                        <p:tgtEl>
                                          <p:spTgt spid="492"/>
                                        </p:tgtEl>
                                        <p:attrNameLst>
                                          <p:attrName>ppt_x</p:attrName>
                                        </p:attrNameLst>
                                      </p:cBhvr>
                                      <p:tavLst>
                                        <p:tav tm="0">
                                          <p:val>
                                            <p:strVal val="#ppt_x"/>
                                          </p:val>
                                        </p:tav>
                                        <p:tav tm="100000">
                                          <p:val>
                                            <p:strVal val="#ppt_x"/>
                                          </p:val>
                                        </p:tav>
                                      </p:tavLst>
                                    </p:anim>
                                    <p:anim calcmode="lin" valueType="num">
                                      <p:cBhvr>
                                        <p:cTn id="84" dur="1000" fill="hold"/>
                                        <p:tgtEl>
                                          <p:spTgt spid="49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99"/>
                                        </p:tgtEl>
                                        <p:attrNameLst>
                                          <p:attrName>style.visibility</p:attrName>
                                        </p:attrNameLst>
                                      </p:cBhvr>
                                      <p:to>
                                        <p:strVal val="visible"/>
                                      </p:to>
                                    </p:set>
                                    <p:animEffect transition="in" filter="fade">
                                      <p:cBhvr>
                                        <p:cTn id="87" dur="1000"/>
                                        <p:tgtEl>
                                          <p:spTgt spid="499"/>
                                        </p:tgtEl>
                                      </p:cBhvr>
                                    </p:animEffect>
                                    <p:anim calcmode="lin" valueType="num">
                                      <p:cBhvr>
                                        <p:cTn id="88" dur="1000" fill="hold"/>
                                        <p:tgtEl>
                                          <p:spTgt spid="499"/>
                                        </p:tgtEl>
                                        <p:attrNameLst>
                                          <p:attrName>ppt_x</p:attrName>
                                        </p:attrNameLst>
                                      </p:cBhvr>
                                      <p:tavLst>
                                        <p:tav tm="0">
                                          <p:val>
                                            <p:strVal val="#ppt_x"/>
                                          </p:val>
                                        </p:tav>
                                        <p:tav tm="100000">
                                          <p:val>
                                            <p:strVal val="#ppt_x"/>
                                          </p:val>
                                        </p:tav>
                                      </p:tavLst>
                                    </p:anim>
                                    <p:anim calcmode="lin" valueType="num">
                                      <p:cBhvr>
                                        <p:cTn id="89" dur="1000" fill="hold"/>
                                        <p:tgtEl>
                                          <p:spTgt spid="49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06"/>
                                        </p:tgtEl>
                                        <p:attrNameLst>
                                          <p:attrName>style.visibility</p:attrName>
                                        </p:attrNameLst>
                                      </p:cBhvr>
                                      <p:to>
                                        <p:strVal val="visible"/>
                                      </p:to>
                                    </p:set>
                                    <p:animEffect transition="in" filter="fade">
                                      <p:cBhvr>
                                        <p:cTn id="92" dur="1000"/>
                                        <p:tgtEl>
                                          <p:spTgt spid="506"/>
                                        </p:tgtEl>
                                      </p:cBhvr>
                                    </p:animEffect>
                                    <p:anim calcmode="lin" valueType="num">
                                      <p:cBhvr>
                                        <p:cTn id="93" dur="1000" fill="hold"/>
                                        <p:tgtEl>
                                          <p:spTgt spid="506"/>
                                        </p:tgtEl>
                                        <p:attrNameLst>
                                          <p:attrName>ppt_x</p:attrName>
                                        </p:attrNameLst>
                                      </p:cBhvr>
                                      <p:tavLst>
                                        <p:tav tm="0">
                                          <p:val>
                                            <p:strVal val="#ppt_x"/>
                                          </p:val>
                                        </p:tav>
                                        <p:tav tm="100000">
                                          <p:val>
                                            <p:strVal val="#ppt_x"/>
                                          </p:val>
                                        </p:tav>
                                      </p:tavLst>
                                    </p:anim>
                                    <p:anim calcmode="lin" valueType="num">
                                      <p:cBhvr>
                                        <p:cTn id="94" dur="1000" fill="hold"/>
                                        <p:tgtEl>
                                          <p:spTgt spid="506"/>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21"/>
                                        </p:tgtEl>
                                        <p:attrNameLst>
                                          <p:attrName>style.visibility</p:attrName>
                                        </p:attrNameLst>
                                      </p:cBhvr>
                                      <p:to>
                                        <p:strVal val="visible"/>
                                      </p:to>
                                    </p:set>
                                    <p:animEffect transition="in" filter="fade">
                                      <p:cBhvr>
                                        <p:cTn id="99" dur="1000"/>
                                        <p:tgtEl>
                                          <p:spTgt spid="421"/>
                                        </p:tgtEl>
                                      </p:cBhvr>
                                    </p:animEffect>
                                    <p:anim calcmode="lin" valueType="num">
                                      <p:cBhvr>
                                        <p:cTn id="100" dur="1000" fill="hold"/>
                                        <p:tgtEl>
                                          <p:spTgt spid="421"/>
                                        </p:tgtEl>
                                        <p:attrNameLst>
                                          <p:attrName>ppt_x</p:attrName>
                                        </p:attrNameLst>
                                      </p:cBhvr>
                                      <p:tavLst>
                                        <p:tav tm="0">
                                          <p:val>
                                            <p:strVal val="#ppt_x"/>
                                          </p:val>
                                        </p:tav>
                                        <p:tav tm="100000">
                                          <p:val>
                                            <p:strVal val="#ppt_x"/>
                                          </p:val>
                                        </p:tav>
                                      </p:tavLst>
                                    </p:anim>
                                    <p:anim calcmode="lin" valueType="num">
                                      <p:cBhvr>
                                        <p:cTn id="101" dur="1000" fill="hold"/>
                                        <p:tgtEl>
                                          <p:spTgt spid="421"/>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fade">
                                      <p:cBhvr>
                                        <p:cTn id="104" dur="1000"/>
                                        <p:tgtEl>
                                          <p:spTgt spid="422"/>
                                        </p:tgtEl>
                                      </p:cBhvr>
                                    </p:animEffect>
                                    <p:anim calcmode="lin" valueType="num">
                                      <p:cBhvr>
                                        <p:cTn id="105" dur="1000" fill="hold"/>
                                        <p:tgtEl>
                                          <p:spTgt spid="422"/>
                                        </p:tgtEl>
                                        <p:attrNameLst>
                                          <p:attrName>ppt_x</p:attrName>
                                        </p:attrNameLst>
                                      </p:cBhvr>
                                      <p:tavLst>
                                        <p:tav tm="0">
                                          <p:val>
                                            <p:strVal val="#ppt_x"/>
                                          </p:val>
                                        </p:tav>
                                        <p:tav tm="100000">
                                          <p:val>
                                            <p:strVal val="#ppt_x"/>
                                          </p:val>
                                        </p:tav>
                                      </p:tavLst>
                                    </p:anim>
                                    <p:anim calcmode="lin" valueType="num">
                                      <p:cBhvr>
                                        <p:cTn id="106" dur="1000" fill="hold"/>
                                        <p:tgtEl>
                                          <p:spTgt spid="422"/>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3"/>
                                        </p:tgtEl>
                                        <p:attrNameLst>
                                          <p:attrName>style.visibility</p:attrName>
                                        </p:attrNameLst>
                                      </p:cBhvr>
                                      <p:to>
                                        <p:strVal val="visible"/>
                                      </p:to>
                                    </p:set>
                                    <p:animEffect transition="in" filter="fade">
                                      <p:cBhvr>
                                        <p:cTn id="109" dur="1000"/>
                                        <p:tgtEl>
                                          <p:spTgt spid="513"/>
                                        </p:tgtEl>
                                      </p:cBhvr>
                                    </p:animEffect>
                                    <p:anim calcmode="lin" valueType="num">
                                      <p:cBhvr>
                                        <p:cTn id="110" dur="1000" fill="hold"/>
                                        <p:tgtEl>
                                          <p:spTgt spid="513"/>
                                        </p:tgtEl>
                                        <p:attrNameLst>
                                          <p:attrName>ppt_x</p:attrName>
                                        </p:attrNameLst>
                                      </p:cBhvr>
                                      <p:tavLst>
                                        <p:tav tm="0">
                                          <p:val>
                                            <p:strVal val="#ppt_x"/>
                                          </p:val>
                                        </p:tav>
                                        <p:tav tm="100000">
                                          <p:val>
                                            <p:strVal val="#ppt_x"/>
                                          </p:val>
                                        </p:tav>
                                      </p:tavLst>
                                    </p:anim>
                                    <p:anim calcmode="lin" valueType="num">
                                      <p:cBhvr>
                                        <p:cTn id="111" dur="1000" fill="hold"/>
                                        <p:tgtEl>
                                          <p:spTgt spid="513"/>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1000"/>
                                        <p:tgtEl>
                                          <p:spTgt spid="7"/>
                                        </p:tgtEl>
                                      </p:cBhvr>
                                    </p:animEffect>
                                    <p:anim calcmode="lin" valueType="num">
                                      <p:cBhvr>
                                        <p:cTn id="115" dur="1000" fill="hold"/>
                                        <p:tgtEl>
                                          <p:spTgt spid="7"/>
                                        </p:tgtEl>
                                        <p:attrNameLst>
                                          <p:attrName>ppt_x</p:attrName>
                                        </p:attrNameLst>
                                      </p:cBhvr>
                                      <p:tavLst>
                                        <p:tav tm="0">
                                          <p:val>
                                            <p:strVal val="#ppt_x"/>
                                          </p:val>
                                        </p:tav>
                                        <p:tav tm="100000">
                                          <p:val>
                                            <p:strVal val="#ppt_x"/>
                                          </p:val>
                                        </p:tav>
                                      </p:tavLst>
                                    </p:anim>
                                    <p:anim calcmode="lin" valueType="num">
                                      <p:cBhvr>
                                        <p:cTn id="1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40"/>
                                        </p:tgtEl>
                                        <p:attrNameLst>
                                          <p:attrName>style.visibility</p:attrName>
                                        </p:attrNameLst>
                                      </p:cBhvr>
                                      <p:to>
                                        <p:strVal val="visible"/>
                                      </p:to>
                                    </p:set>
                                    <p:anim calcmode="lin" valueType="num">
                                      <p:cBhvr additive="base">
                                        <p:cTn id="121" dur="500" fill="hold"/>
                                        <p:tgtEl>
                                          <p:spTgt spid="440"/>
                                        </p:tgtEl>
                                        <p:attrNameLst>
                                          <p:attrName>ppt_x</p:attrName>
                                        </p:attrNameLst>
                                      </p:cBhvr>
                                      <p:tavLst>
                                        <p:tav tm="0">
                                          <p:val>
                                            <p:strVal val="#ppt_x"/>
                                          </p:val>
                                        </p:tav>
                                        <p:tav tm="100000">
                                          <p:val>
                                            <p:strVal val="#ppt_x"/>
                                          </p:val>
                                        </p:tav>
                                      </p:tavLst>
                                    </p:anim>
                                    <p:anim calcmode="lin" valueType="num">
                                      <p:cBhvr additive="base">
                                        <p:cTn id="122" dur="500" fill="hold"/>
                                        <p:tgtEl>
                                          <p:spTgt spid="440"/>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441"/>
                                        </p:tgtEl>
                                        <p:attrNameLst>
                                          <p:attrName>style.visibility</p:attrName>
                                        </p:attrNameLst>
                                      </p:cBhvr>
                                      <p:to>
                                        <p:strVal val="visible"/>
                                      </p:to>
                                    </p:set>
                                    <p:anim calcmode="lin" valueType="num">
                                      <p:cBhvr additive="base">
                                        <p:cTn id="125" dur="500" fill="hold"/>
                                        <p:tgtEl>
                                          <p:spTgt spid="441"/>
                                        </p:tgtEl>
                                        <p:attrNameLst>
                                          <p:attrName>ppt_x</p:attrName>
                                        </p:attrNameLst>
                                      </p:cBhvr>
                                      <p:tavLst>
                                        <p:tav tm="0">
                                          <p:val>
                                            <p:strVal val="#ppt_x"/>
                                          </p:val>
                                        </p:tav>
                                        <p:tav tm="100000">
                                          <p:val>
                                            <p:strVal val="#ppt_x"/>
                                          </p:val>
                                        </p:tav>
                                      </p:tavLst>
                                    </p:anim>
                                    <p:anim calcmode="lin" valueType="num">
                                      <p:cBhvr additive="base">
                                        <p:cTn id="126" dur="500" fill="hold"/>
                                        <p:tgtEl>
                                          <p:spTgt spid="441"/>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470"/>
                                        </p:tgtEl>
                                        <p:attrNameLst>
                                          <p:attrName>style.visibility</p:attrName>
                                        </p:attrNameLst>
                                      </p:cBhvr>
                                      <p:to>
                                        <p:strVal val="visible"/>
                                      </p:to>
                                    </p:set>
                                    <p:anim calcmode="lin" valueType="num">
                                      <p:cBhvr additive="base">
                                        <p:cTn id="129" dur="500" fill="hold"/>
                                        <p:tgtEl>
                                          <p:spTgt spid="470"/>
                                        </p:tgtEl>
                                        <p:attrNameLst>
                                          <p:attrName>ppt_x</p:attrName>
                                        </p:attrNameLst>
                                      </p:cBhvr>
                                      <p:tavLst>
                                        <p:tav tm="0">
                                          <p:val>
                                            <p:strVal val="#ppt_x"/>
                                          </p:val>
                                        </p:tav>
                                        <p:tav tm="100000">
                                          <p:val>
                                            <p:strVal val="#ppt_x"/>
                                          </p:val>
                                        </p:tav>
                                      </p:tavLst>
                                    </p:anim>
                                    <p:anim calcmode="lin" valueType="num">
                                      <p:cBhvr additive="base">
                                        <p:cTn id="130" dur="500" fill="hold"/>
                                        <p:tgtEl>
                                          <p:spTgt spid="470"/>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 calcmode="lin" valueType="num">
                                      <p:cBhvr additive="base">
                                        <p:cTn id="133" dur="500" fill="hold"/>
                                        <p:tgtEl>
                                          <p:spTgt spid="8"/>
                                        </p:tgtEl>
                                        <p:attrNameLst>
                                          <p:attrName>ppt_x</p:attrName>
                                        </p:attrNameLst>
                                      </p:cBhvr>
                                      <p:tavLst>
                                        <p:tav tm="0">
                                          <p:val>
                                            <p:strVal val="#ppt_x"/>
                                          </p:val>
                                        </p:tav>
                                        <p:tav tm="100000">
                                          <p:val>
                                            <p:strVal val="#ppt_x"/>
                                          </p:val>
                                        </p:tav>
                                      </p:tavLst>
                                    </p:anim>
                                    <p:anim calcmode="lin" valueType="num">
                                      <p:cBhvr additive="base">
                                        <p:cTn id="134" dur="500" fill="hold"/>
                                        <p:tgtEl>
                                          <p:spTgt spid="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478"/>
                                        </p:tgtEl>
                                        <p:attrNameLst>
                                          <p:attrName>style.visibility</p:attrName>
                                        </p:attrNameLst>
                                      </p:cBhvr>
                                      <p:to>
                                        <p:strVal val="visible"/>
                                      </p:to>
                                    </p:set>
                                    <p:anim calcmode="lin" valueType="num">
                                      <p:cBhvr additive="base">
                                        <p:cTn id="137" dur="500" fill="hold"/>
                                        <p:tgtEl>
                                          <p:spTgt spid="478"/>
                                        </p:tgtEl>
                                        <p:attrNameLst>
                                          <p:attrName>ppt_x</p:attrName>
                                        </p:attrNameLst>
                                      </p:cBhvr>
                                      <p:tavLst>
                                        <p:tav tm="0">
                                          <p:val>
                                            <p:strVal val="#ppt_x"/>
                                          </p:val>
                                        </p:tav>
                                        <p:tav tm="100000">
                                          <p:val>
                                            <p:strVal val="#ppt_x"/>
                                          </p:val>
                                        </p:tav>
                                      </p:tavLst>
                                    </p:anim>
                                    <p:anim calcmode="lin" valueType="num">
                                      <p:cBhvr additive="base">
                                        <p:cTn id="138" dur="500" fill="hold"/>
                                        <p:tgtEl>
                                          <p:spTgt spid="47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31" presetClass="entr" presetSubtype="0" fill="hold" grpId="0" nodeType="afterEffect">
                                  <p:stCondLst>
                                    <p:cond delay="0"/>
                                  </p:stCondLst>
                                  <p:childTnLst>
                                    <p:set>
                                      <p:cBhvr>
                                        <p:cTn id="141" dur="1" fill="hold">
                                          <p:stCondLst>
                                            <p:cond delay="0"/>
                                          </p:stCondLst>
                                        </p:cTn>
                                        <p:tgtEl>
                                          <p:spTgt spid="477"/>
                                        </p:tgtEl>
                                        <p:attrNameLst>
                                          <p:attrName>style.visibility</p:attrName>
                                        </p:attrNameLst>
                                      </p:cBhvr>
                                      <p:to>
                                        <p:strVal val="visible"/>
                                      </p:to>
                                    </p:set>
                                    <p:anim calcmode="lin" valueType="num">
                                      <p:cBhvr>
                                        <p:cTn id="142" dur="1000" fill="hold"/>
                                        <p:tgtEl>
                                          <p:spTgt spid="477"/>
                                        </p:tgtEl>
                                        <p:attrNameLst>
                                          <p:attrName>ppt_w</p:attrName>
                                        </p:attrNameLst>
                                      </p:cBhvr>
                                      <p:tavLst>
                                        <p:tav tm="0">
                                          <p:val>
                                            <p:fltVal val="0"/>
                                          </p:val>
                                        </p:tav>
                                        <p:tav tm="100000">
                                          <p:val>
                                            <p:strVal val="#ppt_w"/>
                                          </p:val>
                                        </p:tav>
                                      </p:tavLst>
                                    </p:anim>
                                    <p:anim calcmode="lin" valueType="num">
                                      <p:cBhvr>
                                        <p:cTn id="143" dur="1000" fill="hold"/>
                                        <p:tgtEl>
                                          <p:spTgt spid="477"/>
                                        </p:tgtEl>
                                        <p:attrNameLst>
                                          <p:attrName>ppt_h</p:attrName>
                                        </p:attrNameLst>
                                      </p:cBhvr>
                                      <p:tavLst>
                                        <p:tav tm="0">
                                          <p:val>
                                            <p:fltVal val="0"/>
                                          </p:val>
                                        </p:tav>
                                        <p:tav tm="100000">
                                          <p:val>
                                            <p:strVal val="#ppt_h"/>
                                          </p:val>
                                        </p:tav>
                                      </p:tavLst>
                                    </p:anim>
                                    <p:anim calcmode="lin" valueType="num">
                                      <p:cBhvr>
                                        <p:cTn id="144" dur="1000" fill="hold"/>
                                        <p:tgtEl>
                                          <p:spTgt spid="477"/>
                                        </p:tgtEl>
                                        <p:attrNameLst>
                                          <p:attrName>style.rotation</p:attrName>
                                        </p:attrNameLst>
                                      </p:cBhvr>
                                      <p:tavLst>
                                        <p:tav tm="0">
                                          <p:val>
                                            <p:fltVal val="90"/>
                                          </p:val>
                                        </p:tav>
                                        <p:tav tm="100000">
                                          <p:val>
                                            <p:fltVal val="0"/>
                                          </p:val>
                                        </p:tav>
                                      </p:tavLst>
                                    </p:anim>
                                    <p:animEffect transition="in" filter="fade">
                                      <p:cBhvr>
                                        <p:cTn id="145" dur="1000"/>
                                        <p:tgtEl>
                                          <p:spTgt spid="477"/>
                                        </p:tgtEl>
                                      </p:cBhvr>
                                    </p:animEffect>
                                  </p:childTnLst>
                                </p:cTn>
                              </p:par>
                            </p:childTnLst>
                          </p:cTn>
                        </p:par>
                      </p:childTnLst>
                    </p:cTn>
                  </p:par>
                  <p:par>
                    <p:cTn id="146" fill="hold">
                      <p:stCondLst>
                        <p:cond delay="indefinite"/>
                      </p:stCondLst>
                      <p:childTnLst>
                        <p:par>
                          <p:cTn id="147" fill="hold">
                            <p:stCondLst>
                              <p:cond delay="0"/>
                            </p:stCondLst>
                            <p:childTnLst>
                              <p:par>
                                <p:cTn id="148" presetID="26" presetClass="entr" presetSubtype="0" fill="hold" grpId="0" nodeType="clickEffect">
                                  <p:stCondLst>
                                    <p:cond delay="0"/>
                                  </p:stCondLst>
                                  <p:childTnLst>
                                    <p:set>
                                      <p:cBhvr>
                                        <p:cTn id="149" dur="1" fill="hold">
                                          <p:stCondLst>
                                            <p:cond delay="0"/>
                                          </p:stCondLst>
                                        </p:cTn>
                                        <p:tgtEl>
                                          <p:spTgt spid="169"/>
                                        </p:tgtEl>
                                        <p:attrNameLst>
                                          <p:attrName>style.visibility</p:attrName>
                                        </p:attrNameLst>
                                      </p:cBhvr>
                                      <p:to>
                                        <p:strVal val="visible"/>
                                      </p:to>
                                    </p:set>
                                    <p:animEffect transition="in" filter="wipe(down)">
                                      <p:cBhvr>
                                        <p:cTn id="150" dur="580">
                                          <p:stCondLst>
                                            <p:cond delay="0"/>
                                          </p:stCondLst>
                                        </p:cTn>
                                        <p:tgtEl>
                                          <p:spTgt spid="169"/>
                                        </p:tgtEl>
                                      </p:cBhvr>
                                    </p:animEffect>
                                    <p:anim calcmode="lin" valueType="num">
                                      <p:cBhvr>
                                        <p:cTn id="151" dur="1822" tmFilter="0,0; 0.14,0.36; 0.43,0.73; 0.71,0.91; 1.0,1.0">
                                          <p:stCondLst>
                                            <p:cond delay="0"/>
                                          </p:stCondLst>
                                        </p:cTn>
                                        <p:tgtEl>
                                          <p:spTgt spid="169"/>
                                        </p:tgtEl>
                                        <p:attrNameLst>
                                          <p:attrName>ppt_x</p:attrName>
                                        </p:attrNameLst>
                                      </p:cBhvr>
                                      <p:tavLst>
                                        <p:tav tm="0">
                                          <p:val>
                                            <p:strVal val="#ppt_x-0.25"/>
                                          </p:val>
                                        </p:tav>
                                        <p:tav tm="100000">
                                          <p:val>
                                            <p:strVal val="#ppt_x"/>
                                          </p:val>
                                        </p:tav>
                                      </p:tavLst>
                                    </p:anim>
                                    <p:anim calcmode="lin" valueType="num">
                                      <p:cBhvr>
                                        <p:cTn id="152" dur="664" tmFilter="0.0,0.0; 0.25,0.07; 0.50,0.2; 0.75,0.467; 1.0,1.0">
                                          <p:stCondLst>
                                            <p:cond delay="0"/>
                                          </p:stCondLst>
                                        </p:cTn>
                                        <p:tgtEl>
                                          <p:spTgt spid="169"/>
                                        </p:tgtEl>
                                        <p:attrNameLst>
                                          <p:attrName>ppt_y</p:attrName>
                                        </p:attrNameLst>
                                      </p:cBhvr>
                                      <p:tavLst>
                                        <p:tav tm="0" fmla="#ppt_y-sin(pi*$)/3">
                                          <p:val>
                                            <p:fltVal val="0.5"/>
                                          </p:val>
                                        </p:tav>
                                        <p:tav tm="100000">
                                          <p:val>
                                            <p:fltVal val="1"/>
                                          </p:val>
                                        </p:tav>
                                      </p:tavLst>
                                    </p:anim>
                                    <p:anim calcmode="lin" valueType="num">
                                      <p:cBhvr>
                                        <p:cTn id="153" dur="664" tmFilter="0, 0; 0.125,0.2665; 0.25,0.4; 0.375,0.465; 0.5,0.5;  0.625,0.535; 0.75,0.6; 0.875,0.7335; 1,1">
                                          <p:stCondLst>
                                            <p:cond delay="664"/>
                                          </p:stCondLst>
                                        </p:cTn>
                                        <p:tgtEl>
                                          <p:spTgt spid="169"/>
                                        </p:tgtEl>
                                        <p:attrNameLst>
                                          <p:attrName>ppt_y</p:attrName>
                                        </p:attrNameLst>
                                      </p:cBhvr>
                                      <p:tavLst>
                                        <p:tav tm="0" fmla="#ppt_y-sin(pi*$)/9">
                                          <p:val>
                                            <p:fltVal val="0"/>
                                          </p:val>
                                        </p:tav>
                                        <p:tav tm="100000">
                                          <p:val>
                                            <p:fltVal val="1"/>
                                          </p:val>
                                        </p:tav>
                                      </p:tavLst>
                                    </p:anim>
                                    <p:anim calcmode="lin" valueType="num">
                                      <p:cBhvr>
                                        <p:cTn id="154" dur="332" tmFilter="0, 0; 0.125,0.2665; 0.25,0.4; 0.375,0.465; 0.5,0.5;  0.625,0.535; 0.75,0.6; 0.875,0.7335; 1,1">
                                          <p:stCondLst>
                                            <p:cond delay="1324"/>
                                          </p:stCondLst>
                                        </p:cTn>
                                        <p:tgtEl>
                                          <p:spTgt spid="169"/>
                                        </p:tgtEl>
                                        <p:attrNameLst>
                                          <p:attrName>ppt_y</p:attrName>
                                        </p:attrNameLst>
                                      </p:cBhvr>
                                      <p:tavLst>
                                        <p:tav tm="0" fmla="#ppt_y-sin(pi*$)/27">
                                          <p:val>
                                            <p:fltVal val="0"/>
                                          </p:val>
                                        </p:tav>
                                        <p:tav tm="100000">
                                          <p:val>
                                            <p:fltVal val="1"/>
                                          </p:val>
                                        </p:tav>
                                      </p:tavLst>
                                    </p:anim>
                                    <p:anim calcmode="lin" valueType="num">
                                      <p:cBhvr>
                                        <p:cTn id="155" dur="164" tmFilter="0, 0; 0.125,0.2665; 0.25,0.4; 0.375,0.465; 0.5,0.5;  0.625,0.535; 0.75,0.6; 0.875,0.7335; 1,1">
                                          <p:stCondLst>
                                            <p:cond delay="1656"/>
                                          </p:stCondLst>
                                        </p:cTn>
                                        <p:tgtEl>
                                          <p:spTgt spid="169"/>
                                        </p:tgtEl>
                                        <p:attrNameLst>
                                          <p:attrName>ppt_y</p:attrName>
                                        </p:attrNameLst>
                                      </p:cBhvr>
                                      <p:tavLst>
                                        <p:tav tm="0" fmla="#ppt_y-sin(pi*$)/81">
                                          <p:val>
                                            <p:fltVal val="0"/>
                                          </p:val>
                                        </p:tav>
                                        <p:tav tm="100000">
                                          <p:val>
                                            <p:fltVal val="1"/>
                                          </p:val>
                                        </p:tav>
                                      </p:tavLst>
                                    </p:anim>
                                    <p:animScale>
                                      <p:cBhvr>
                                        <p:cTn id="156" dur="26">
                                          <p:stCondLst>
                                            <p:cond delay="650"/>
                                          </p:stCondLst>
                                        </p:cTn>
                                        <p:tgtEl>
                                          <p:spTgt spid="169"/>
                                        </p:tgtEl>
                                      </p:cBhvr>
                                      <p:to x="100000" y="60000"/>
                                    </p:animScale>
                                    <p:animScale>
                                      <p:cBhvr>
                                        <p:cTn id="157" dur="166" decel="50000">
                                          <p:stCondLst>
                                            <p:cond delay="676"/>
                                          </p:stCondLst>
                                        </p:cTn>
                                        <p:tgtEl>
                                          <p:spTgt spid="169"/>
                                        </p:tgtEl>
                                      </p:cBhvr>
                                      <p:to x="100000" y="100000"/>
                                    </p:animScale>
                                    <p:animScale>
                                      <p:cBhvr>
                                        <p:cTn id="158" dur="26">
                                          <p:stCondLst>
                                            <p:cond delay="1312"/>
                                          </p:stCondLst>
                                        </p:cTn>
                                        <p:tgtEl>
                                          <p:spTgt spid="169"/>
                                        </p:tgtEl>
                                      </p:cBhvr>
                                      <p:to x="100000" y="80000"/>
                                    </p:animScale>
                                    <p:animScale>
                                      <p:cBhvr>
                                        <p:cTn id="159" dur="166" decel="50000">
                                          <p:stCondLst>
                                            <p:cond delay="1338"/>
                                          </p:stCondLst>
                                        </p:cTn>
                                        <p:tgtEl>
                                          <p:spTgt spid="169"/>
                                        </p:tgtEl>
                                      </p:cBhvr>
                                      <p:to x="100000" y="100000"/>
                                    </p:animScale>
                                    <p:animScale>
                                      <p:cBhvr>
                                        <p:cTn id="160" dur="26">
                                          <p:stCondLst>
                                            <p:cond delay="1642"/>
                                          </p:stCondLst>
                                        </p:cTn>
                                        <p:tgtEl>
                                          <p:spTgt spid="169"/>
                                        </p:tgtEl>
                                      </p:cBhvr>
                                      <p:to x="100000" y="90000"/>
                                    </p:animScale>
                                    <p:animScale>
                                      <p:cBhvr>
                                        <p:cTn id="161" dur="166" decel="50000">
                                          <p:stCondLst>
                                            <p:cond delay="1668"/>
                                          </p:stCondLst>
                                        </p:cTn>
                                        <p:tgtEl>
                                          <p:spTgt spid="169"/>
                                        </p:tgtEl>
                                      </p:cBhvr>
                                      <p:to x="100000" y="100000"/>
                                    </p:animScale>
                                    <p:animScale>
                                      <p:cBhvr>
                                        <p:cTn id="162" dur="26">
                                          <p:stCondLst>
                                            <p:cond delay="1808"/>
                                          </p:stCondLst>
                                        </p:cTn>
                                        <p:tgtEl>
                                          <p:spTgt spid="169"/>
                                        </p:tgtEl>
                                      </p:cBhvr>
                                      <p:to x="100000" y="95000"/>
                                    </p:animScale>
                                    <p:animScale>
                                      <p:cBhvr>
                                        <p:cTn id="163" dur="166" decel="50000">
                                          <p:stCondLst>
                                            <p:cond delay="1834"/>
                                          </p:stCondLst>
                                        </p:cTn>
                                        <p:tgtEl>
                                          <p:spTgt spid="16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22" grpId="0" animBg="1"/>
      <p:bldP spid="424" grpId="0" animBg="1"/>
      <p:bldP spid="438" grpId="0" animBg="1"/>
      <p:bldP spid="477" grpId="0" animBg="1"/>
      <p:bldP spid="513" grpId="0" animBg="1"/>
      <p:bldP spid="514" grpId="0" animBg="1"/>
      <p:bldP spid="515" grpId="0" animBg="1"/>
      <p:bldP spid="516" grpId="0"/>
      <p:bldP spid="16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4404" y="95343"/>
            <a:ext cx="10675301" cy="481078"/>
          </a:xfrm>
        </p:spPr>
        <p:txBody>
          <a:bodyPr>
            <a:normAutofit fontScale="90000"/>
          </a:bodyPr>
          <a:lstStyle/>
          <a:p>
            <a:pPr>
              <a:tabLst>
                <a:tab pos="953967" algn="l"/>
              </a:tabLst>
            </a:pPr>
            <a:r>
              <a:rPr lang="en-US" sz="4000" dirty="0"/>
              <a:t>Containers Deep Dive: Architecture of a Host</a:t>
            </a:r>
          </a:p>
        </p:txBody>
      </p:sp>
      <p:grpSp>
        <p:nvGrpSpPr>
          <p:cNvPr id="184" name="Group 183"/>
          <p:cNvGrpSpPr/>
          <p:nvPr/>
        </p:nvGrpSpPr>
        <p:grpSpPr>
          <a:xfrm>
            <a:off x="4185462" y="2166772"/>
            <a:ext cx="955475" cy="502187"/>
            <a:chOff x="572111" y="3518840"/>
            <a:chExt cx="855790" cy="489315"/>
          </a:xfrm>
        </p:grpSpPr>
        <p:pic>
          <p:nvPicPr>
            <p:cNvPr id="195" name="Picture 194"/>
            <p:cNvPicPr>
              <a:picLocks noChangeAspect="1"/>
            </p:cNvPicPr>
            <p:nvPr/>
          </p:nvPicPr>
          <p:blipFill>
            <a:blip r:embed="rId3"/>
            <a:stretch>
              <a:fillRect/>
            </a:stretch>
          </p:blipFill>
          <p:spPr>
            <a:xfrm>
              <a:off x="572111" y="3518840"/>
              <a:ext cx="855790" cy="489315"/>
            </a:xfrm>
            <a:prstGeom prst="rect">
              <a:avLst/>
            </a:prstGeom>
          </p:spPr>
        </p:pic>
        <p:sp>
          <p:nvSpPr>
            <p:cNvPr id="196" name="TextBox 19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185" name="Group 184"/>
          <p:cNvGrpSpPr/>
          <p:nvPr/>
        </p:nvGrpSpPr>
        <p:grpSpPr>
          <a:xfrm>
            <a:off x="5206429" y="2169157"/>
            <a:ext cx="955475" cy="502187"/>
            <a:chOff x="572111" y="3518840"/>
            <a:chExt cx="855790" cy="489315"/>
          </a:xfrm>
        </p:grpSpPr>
        <p:pic>
          <p:nvPicPr>
            <p:cNvPr id="193" name="Picture 192"/>
            <p:cNvPicPr>
              <a:picLocks noChangeAspect="1"/>
            </p:cNvPicPr>
            <p:nvPr/>
          </p:nvPicPr>
          <p:blipFill>
            <a:blip r:embed="rId3"/>
            <a:stretch>
              <a:fillRect/>
            </a:stretch>
          </p:blipFill>
          <p:spPr>
            <a:xfrm>
              <a:off x="572111" y="3518840"/>
              <a:ext cx="855790" cy="489315"/>
            </a:xfrm>
            <a:prstGeom prst="rect">
              <a:avLst/>
            </a:prstGeom>
          </p:spPr>
        </p:pic>
        <p:sp>
          <p:nvSpPr>
            <p:cNvPr id="194" name="TextBox 19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sp>
        <p:nvSpPr>
          <p:cNvPr id="4" name="Rectangle 3"/>
          <p:cNvSpPr/>
          <p:nvPr/>
        </p:nvSpPr>
        <p:spPr>
          <a:xfrm>
            <a:off x="666608" y="2749854"/>
            <a:ext cx="2241341"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sp>
        <p:nvSpPr>
          <p:cNvPr id="197" name="Rectangle 196"/>
          <p:cNvSpPr/>
          <p:nvPr/>
        </p:nvSpPr>
        <p:spPr>
          <a:xfrm>
            <a:off x="666607"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Sites</a:t>
            </a:r>
          </a:p>
        </p:txBody>
      </p:sp>
      <p:sp>
        <p:nvSpPr>
          <p:cNvPr id="198" name="Rectangle 197"/>
          <p:cNvSpPr/>
          <p:nvPr/>
        </p:nvSpPr>
        <p:spPr>
          <a:xfrm>
            <a:off x="2997638"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a:t>
            </a:r>
          </a:p>
        </p:txBody>
      </p:sp>
      <p:sp>
        <p:nvSpPr>
          <p:cNvPr id="199" name="Rectangle 198"/>
          <p:cNvSpPr/>
          <p:nvPr/>
        </p:nvSpPr>
        <p:spPr>
          <a:xfrm>
            <a:off x="666608" y="3317501"/>
            <a:ext cx="5486400" cy="48394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Base (IIS installed)</a:t>
            </a:r>
          </a:p>
        </p:txBody>
      </p:sp>
      <p:sp>
        <p:nvSpPr>
          <p:cNvPr id="200" name="Rectangle 199"/>
          <p:cNvSpPr/>
          <p:nvPr/>
        </p:nvSpPr>
        <p:spPr>
          <a:xfrm>
            <a:off x="666608" y="3859339"/>
            <a:ext cx="5486400" cy="48394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OS Base (</a:t>
            </a:r>
            <a:r>
              <a:rPr lang="en-US" dirty="0" err="1">
                <a:solidFill>
                  <a:schemeClr val="tx1"/>
                </a:solidFill>
              </a:rPr>
              <a:t>eg</a:t>
            </a:r>
            <a:r>
              <a:rPr lang="en-US" dirty="0">
                <a:solidFill>
                  <a:schemeClr val="tx1"/>
                </a:solidFill>
              </a:rPr>
              <a:t>. Nano)</a:t>
            </a:r>
          </a:p>
        </p:txBody>
      </p:sp>
      <p:sp>
        <p:nvSpPr>
          <p:cNvPr id="201" name="Rectangle 200"/>
          <p:cNvSpPr/>
          <p:nvPr/>
        </p:nvSpPr>
        <p:spPr bwMode="auto">
          <a:xfrm>
            <a:off x="666608" y="4444561"/>
            <a:ext cx="5486400" cy="359118"/>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Engine (Windows, Linux, Docker)</a:t>
            </a:r>
          </a:p>
        </p:txBody>
      </p:sp>
      <p:sp>
        <p:nvSpPr>
          <p:cNvPr id="202" name="Rectangle 201"/>
          <p:cNvSpPr/>
          <p:nvPr/>
        </p:nvSpPr>
        <p:spPr bwMode="auto">
          <a:xfrm rot="16200000">
            <a:off x="-1680003" y="2555408"/>
            <a:ext cx="4149777" cy="301763"/>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Orchestration</a:t>
            </a:r>
          </a:p>
        </p:txBody>
      </p:sp>
      <p:sp>
        <p:nvSpPr>
          <p:cNvPr id="203" name="Rectangle 202"/>
          <p:cNvSpPr/>
          <p:nvPr/>
        </p:nvSpPr>
        <p:spPr>
          <a:xfrm>
            <a:off x="1822514" y="218647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a:t>
            </a:r>
          </a:p>
        </p:txBody>
      </p:sp>
      <p:grpSp>
        <p:nvGrpSpPr>
          <p:cNvPr id="206" name="Group 205"/>
          <p:cNvGrpSpPr/>
          <p:nvPr/>
        </p:nvGrpSpPr>
        <p:grpSpPr>
          <a:xfrm>
            <a:off x="690962" y="1641052"/>
            <a:ext cx="955475" cy="502187"/>
            <a:chOff x="572111" y="3518840"/>
            <a:chExt cx="855790" cy="489315"/>
          </a:xfrm>
        </p:grpSpPr>
        <p:pic>
          <p:nvPicPr>
            <p:cNvPr id="216" name="Picture 215"/>
            <p:cNvPicPr>
              <a:picLocks noChangeAspect="1"/>
            </p:cNvPicPr>
            <p:nvPr/>
          </p:nvPicPr>
          <p:blipFill>
            <a:blip r:embed="rId3"/>
            <a:stretch>
              <a:fillRect/>
            </a:stretch>
          </p:blipFill>
          <p:spPr>
            <a:xfrm>
              <a:off x="572111" y="3518840"/>
              <a:ext cx="855790" cy="489315"/>
            </a:xfrm>
            <a:prstGeom prst="rect">
              <a:avLst/>
            </a:prstGeom>
          </p:spPr>
        </p:pic>
        <p:sp>
          <p:nvSpPr>
            <p:cNvPr id="217" name="TextBox 21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07" name="Group 206"/>
          <p:cNvGrpSpPr/>
          <p:nvPr/>
        </p:nvGrpSpPr>
        <p:grpSpPr>
          <a:xfrm>
            <a:off x="1853415" y="1668926"/>
            <a:ext cx="955475" cy="502187"/>
            <a:chOff x="572111" y="3518840"/>
            <a:chExt cx="855790" cy="489315"/>
          </a:xfrm>
        </p:grpSpPr>
        <p:pic>
          <p:nvPicPr>
            <p:cNvPr id="214" name="Picture 213"/>
            <p:cNvPicPr>
              <a:picLocks noChangeAspect="1"/>
            </p:cNvPicPr>
            <p:nvPr/>
          </p:nvPicPr>
          <p:blipFill>
            <a:blip r:embed="rId3"/>
            <a:stretch>
              <a:fillRect/>
            </a:stretch>
          </p:blipFill>
          <p:spPr>
            <a:xfrm>
              <a:off x="572111" y="3518840"/>
              <a:ext cx="855790" cy="489315"/>
            </a:xfrm>
            <a:prstGeom prst="rect">
              <a:avLst/>
            </a:prstGeom>
          </p:spPr>
        </p:pic>
        <p:sp>
          <p:nvSpPr>
            <p:cNvPr id="215" name="TextBox 21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18" name="Rectangle 217"/>
          <p:cNvSpPr/>
          <p:nvPr/>
        </p:nvSpPr>
        <p:spPr>
          <a:xfrm>
            <a:off x="4192987" y="2726849"/>
            <a:ext cx="1935192"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grpSp>
        <p:nvGrpSpPr>
          <p:cNvPr id="219" name="Group 218"/>
          <p:cNvGrpSpPr/>
          <p:nvPr/>
        </p:nvGrpSpPr>
        <p:grpSpPr>
          <a:xfrm>
            <a:off x="4198162" y="1639722"/>
            <a:ext cx="955475" cy="502187"/>
            <a:chOff x="572111" y="3518840"/>
            <a:chExt cx="855790" cy="489315"/>
          </a:xfrm>
        </p:grpSpPr>
        <p:pic>
          <p:nvPicPr>
            <p:cNvPr id="220" name="Picture 219"/>
            <p:cNvPicPr>
              <a:picLocks noChangeAspect="1"/>
            </p:cNvPicPr>
            <p:nvPr/>
          </p:nvPicPr>
          <p:blipFill>
            <a:blip r:embed="rId3"/>
            <a:stretch>
              <a:fillRect/>
            </a:stretch>
          </p:blipFill>
          <p:spPr>
            <a:xfrm>
              <a:off x="572111" y="3518840"/>
              <a:ext cx="855790" cy="489315"/>
            </a:xfrm>
            <a:prstGeom prst="rect">
              <a:avLst/>
            </a:prstGeom>
          </p:spPr>
        </p:pic>
        <p:sp>
          <p:nvSpPr>
            <p:cNvPr id="221" name="TextBox 22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2" name="Group 221"/>
          <p:cNvGrpSpPr/>
          <p:nvPr/>
        </p:nvGrpSpPr>
        <p:grpSpPr>
          <a:xfrm>
            <a:off x="5219129" y="1642107"/>
            <a:ext cx="955475" cy="502187"/>
            <a:chOff x="572111" y="3518840"/>
            <a:chExt cx="855790" cy="489315"/>
          </a:xfrm>
        </p:grpSpPr>
        <p:pic>
          <p:nvPicPr>
            <p:cNvPr id="223" name="Picture 222"/>
            <p:cNvPicPr>
              <a:picLocks noChangeAspect="1"/>
            </p:cNvPicPr>
            <p:nvPr/>
          </p:nvPicPr>
          <p:blipFill>
            <a:blip r:embed="rId3"/>
            <a:stretch>
              <a:fillRect/>
            </a:stretch>
          </p:blipFill>
          <p:spPr>
            <a:xfrm>
              <a:off x="572111" y="3518840"/>
              <a:ext cx="855790" cy="489315"/>
            </a:xfrm>
            <a:prstGeom prst="rect">
              <a:avLst/>
            </a:prstGeom>
          </p:spPr>
        </p:pic>
        <p:sp>
          <p:nvSpPr>
            <p:cNvPr id="224" name="TextBox 22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5" name="Group 224"/>
          <p:cNvGrpSpPr/>
          <p:nvPr/>
        </p:nvGrpSpPr>
        <p:grpSpPr>
          <a:xfrm>
            <a:off x="4198162" y="1119022"/>
            <a:ext cx="955475" cy="502187"/>
            <a:chOff x="572111" y="3518840"/>
            <a:chExt cx="855790" cy="489315"/>
          </a:xfrm>
        </p:grpSpPr>
        <p:pic>
          <p:nvPicPr>
            <p:cNvPr id="226" name="Picture 225"/>
            <p:cNvPicPr>
              <a:picLocks noChangeAspect="1"/>
            </p:cNvPicPr>
            <p:nvPr/>
          </p:nvPicPr>
          <p:blipFill>
            <a:blip r:embed="rId3"/>
            <a:stretch>
              <a:fillRect/>
            </a:stretch>
          </p:blipFill>
          <p:spPr>
            <a:xfrm>
              <a:off x="572111" y="3518840"/>
              <a:ext cx="855790" cy="489315"/>
            </a:xfrm>
            <a:prstGeom prst="rect">
              <a:avLst/>
            </a:prstGeom>
          </p:spPr>
        </p:pic>
        <p:sp>
          <p:nvSpPr>
            <p:cNvPr id="227" name="TextBox 22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8" name="Group 227"/>
          <p:cNvGrpSpPr/>
          <p:nvPr/>
        </p:nvGrpSpPr>
        <p:grpSpPr>
          <a:xfrm>
            <a:off x="5219129" y="1121407"/>
            <a:ext cx="955475" cy="502187"/>
            <a:chOff x="572111" y="3518840"/>
            <a:chExt cx="855790" cy="489315"/>
          </a:xfrm>
        </p:grpSpPr>
        <p:pic>
          <p:nvPicPr>
            <p:cNvPr id="229" name="Picture 228"/>
            <p:cNvPicPr>
              <a:picLocks noChangeAspect="1"/>
            </p:cNvPicPr>
            <p:nvPr/>
          </p:nvPicPr>
          <p:blipFill>
            <a:blip r:embed="rId3"/>
            <a:stretch>
              <a:fillRect/>
            </a:stretch>
          </p:blipFill>
          <p:spPr>
            <a:xfrm>
              <a:off x="572111" y="3518840"/>
              <a:ext cx="855790" cy="489315"/>
            </a:xfrm>
            <a:prstGeom prst="rect">
              <a:avLst/>
            </a:prstGeom>
          </p:spPr>
        </p:pic>
        <p:sp>
          <p:nvSpPr>
            <p:cNvPr id="230" name="TextBox 22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1" name="Group 230"/>
          <p:cNvGrpSpPr/>
          <p:nvPr/>
        </p:nvGrpSpPr>
        <p:grpSpPr>
          <a:xfrm>
            <a:off x="4210862" y="598322"/>
            <a:ext cx="955475" cy="502187"/>
            <a:chOff x="572111" y="3518840"/>
            <a:chExt cx="855790" cy="489315"/>
          </a:xfrm>
        </p:grpSpPr>
        <p:pic>
          <p:nvPicPr>
            <p:cNvPr id="232" name="Picture 231"/>
            <p:cNvPicPr>
              <a:picLocks noChangeAspect="1"/>
            </p:cNvPicPr>
            <p:nvPr/>
          </p:nvPicPr>
          <p:blipFill>
            <a:blip r:embed="rId3"/>
            <a:stretch>
              <a:fillRect/>
            </a:stretch>
          </p:blipFill>
          <p:spPr>
            <a:xfrm>
              <a:off x="572111" y="3518840"/>
              <a:ext cx="855790" cy="489315"/>
            </a:xfrm>
            <a:prstGeom prst="rect">
              <a:avLst/>
            </a:prstGeom>
          </p:spPr>
        </p:pic>
        <p:sp>
          <p:nvSpPr>
            <p:cNvPr id="233" name="TextBox 23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4" name="Group 233"/>
          <p:cNvGrpSpPr/>
          <p:nvPr/>
        </p:nvGrpSpPr>
        <p:grpSpPr>
          <a:xfrm>
            <a:off x="5231829" y="600707"/>
            <a:ext cx="955475" cy="502187"/>
            <a:chOff x="572111" y="3518840"/>
            <a:chExt cx="855790" cy="489315"/>
          </a:xfrm>
        </p:grpSpPr>
        <p:pic>
          <p:nvPicPr>
            <p:cNvPr id="235" name="Picture 234"/>
            <p:cNvPicPr>
              <a:picLocks noChangeAspect="1"/>
            </p:cNvPicPr>
            <p:nvPr/>
          </p:nvPicPr>
          <p:blipFill>
            <a:blip r:embed="rId3"/>
            <a:stretch>
              <a:fillRect/>
            </a:stretch>
          </p:blipFill>
          <p:spPr>
            <a:xfrm>
              <a:off x="572111" y="3518840"/>
              <a:ext cx="855790" cy="489315"/>
            </a:xfrm>
            <a:prstGeom prst="rect">
              <a:avLst/>
            </a:prstGeom>
          </p:spPr>
        </p:pic>
        <p:sp>
          <p:nvSpPr>
            <p:cNvPr id="237" name="TextBox 23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43" name="Group 242"/>
          <p:cNvGrpSpPr/>
          <p:nvPr/>
        </p:nvGrpSpPr>
        <p:grpSpPr>
          <a:xfrm>
            <a:off x="3085315" y="1662576"/>
            <a:ext cx="955475" cy="502187"/>
            <a:chOff x="572111" y="3518840"/>
            <a:chExt cx="855790" cy="489315"/>
          </a:xfrm>
        </p:grpSpPr>
        <p:pic>
          <p:nvPicPr>
            <p:cNvPr id="248" name="Picture 247"/>
            <p:cNvPicPr>
              <a:picLocks noChangeAspect="1"/>
            </p:cNvPicPr>
            <p:nvPr/>
          </p:nvPicPr>
          <p:blipFill>
            <a:blip r:embed="rId3"/>
            <a:stretch>
              <a:fillRect/>
            </a:stretch>
          </p:blipFill>
          <p:spPr>
            <a:xfrm>
              <a:off x="572111" y="3518840"/>
              <a:ext cx="855790" cy="489315"/>
            </a:xfrm>
            <a:prstGeom prst="rect">
              <a:avLst/>
            </a:prstGeom>
          </p:spPr>
        </p:pic>
        <p:sp>
          <p:nvSpPr>
            <p:cNvPr id="249" name="TextBox 24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0" name="Group 249"/>
          <p:cNvGrpSpPr/>
          <p:nvPr/>
        </p:nvGrpSpPr>
        <p:grpSpPr>
          <a:xfrm>
            <a:off x="684612" y="1114002"/>
            <a:ext cx="955475" cy="502187"/>
            <a:chOff x="572111" y="3518840"/>
            <a:chExt cx="855790" cy="489315"/>
          </a:xfrm>
        </p:grpSpPr>
        <p:pic>
          <p:nvPicPr>
            <p:cNvPr id="251" name="Picture 250"/>
            <p:cNvPicPr>
              <a:picLocks noChangeAspect="1"/>
            </p:cNvPicPr>
            <p:nvPr/>
          </p:nvPicPr>
          <p:blipFill>
            <a:blip r:embed="rId3"/>
            <a:stretch>
              <a:fillRect/>
            </a:stretch>
          </p:blipFill>
          <p:spPr>
            <a:xfrm>
              <a:off x="572111" y="3518840"/>
              <a:ext cx="855790" cy="489315"/>
            </a:xfrm>
            <a:prstGeom prst="rect">
              <a:avLst/>
            </a:prstGeom>
          </p:spPr>
        </p:pic>
        <p:sp>
          <p:nvSpPr>
            <p:cNvPr id="252" name="TextBox 25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3" name="Group 252"/>
          <p:cNvGrpSpPr/>
          <p:nvPr/>
        </p:nvGrpSpPr>
        <p:grpSpPr>
          <a:xfrm>
            <a:off x="1847065" y="1141876"/>
            <a:ext cx="955475" cy="502187"/>
            <a:chOff x="572111" y="3518840"/>
            <a:chExt cx="855790" cy="489315"/>
          </a:xfrm>
        </p:grpSpPr>
        <p:pic>
          <p:nvPicPr>
            <p:cNvPr id="254" name="Picture 253"/>
            <p:cNvPicPr>
              <a:picLocks noChangeAspect="1"/>
            </p:cNvPicPr>
            <p:nvPr/>
          </p:nvPicPr>
          <p:blipFill>
            <a:blip r:embed="rId3"/>
            <a:stretch>
              <a:fillRect/>
            </a:stretch>
          </p:blipFill>
          <p:spPr>
            <a:xfrm>
              <a:off x="572111" y="3518840"/>
              <a:ext cx="855790" cy="489315"/>
            </a:xfrm>
            <a:prstGeom prst="rect">
              <a:avLst/>
            </a:prstGeom>
          </p:spPr>
        </p:pic>
        <p:sp>
          <p:nvSpPr>
            <p:cNvPr id="255" name="TextBox 25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6" name="Group 255"/>
          <p:cNvGrpSpPr/>
          <p:nvPr/>
        </p:nvGrpSpPr>
        <p:grpSpPr>
          <a:xfrm>
            <a:off x="3078965" y="1135526"/>
            <a:ext cx="955475" cy="502187"/>
            <a:chOff x="572111" y="3518840"/>
            <a:chExt cx="855790" cy="489315"/>
          </a:xfrm>
        </p:grpSpPr>
        <p:pic>
          <p:nvPicPr>
            <p:cNvPr id="257" name="Picture 256"/>
            <p:cNvPicPr>
              <a:picLocks noChangeAspect="1"/>
            </p:cNvPicPr>
            <p:nvPr/>
          </p:nvPicPr>
          <p:blipFill>
            <a:blip r:embed="rId3"/>
            <a:stretch>
              <a:fillRect/>
            </a:stretch>
          </p:blipFill>
          <p:spPr>
            <a:xfrm>
              <a:off x="572111" y="3518840"/>
              <a:ext cx="855790" cy="489315"/>
            </a:xfrm>
            <a:prstGeom prst="rect">
              <a:avLst/>
            </a:prstGeom>
          </p:spPr>
        </p:pic>
        <p:sp>
          <p:nvSpPr>
            <p:cNvPr id="258" name="TextBox 257"/>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9" name="Group 258"/>
          <p:cNvGrpSpPr/>
          <p:nvPr/>
        </p:nvGrpSpPr>
        <p:grpSpPr>
          <a:xfrm>
            <a:off x="703662" y="631402"/>
            <a:ext cx="955475" cy="502187"/>
            <a:chOff x="572111" y="3518840"/>
            <a:chExt cx="855790" cy="489315"/>
          </a:xfrm>
        </p:grpSpPr>
        <p:pic>
          <p:nvPicPr>
            <p:cNvPr id="260" name="Picture 259"/>
            <p:cNvPicPr>
              <a:picLocks noChangeAspect="1"/>
            </p:cNvPicPr>
            <p:nvPr/>
          </p:nvPicPr>
          <p:blipFill>
            <a:blip r:embed="rId3"/>
            <a:stretch>
              <a:fillRect/>
            </a:stretch>
          </p:blipFill>
          <p:spPr>
            <a:xfrm>
              <a:off x="572111" y="3518840"/>
              <a:ext cx="855790" cy="489315"/>
            </a:xfrm>
            <a:prstGeom prst="rect">
              <a:avLst/>
            </a:prstGeom>
          </p:spPr>
        </p:pic>
        <p:sp>
          <p:nvSpPr>
            <p:cNvPr id="261" name="TextBox 26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2" name="Group 261"/>
          <p:cNvGrpSpPr/>
          <p:nvPr/>
        </p:nvGrpSpPr>
        <p:grpSpPr>
          <a:xfrm>
            <a:off x="1866115" y="659276"/>
            <a:ext cx="955475" cy="502187"/>
            <a:chOff x="572111" y="3518840"/>
            <a:chExt cx="855790" cy="489315"/>
          </a:xfrm>
        </p:grpSpPr>
        <p:pic>
          <p:nvPicPr>
            <p:cNvPr id="263" name="Picture 262"/>
            <p:cNvPicPr>
              <a:picLocks noChangeAspect="1"/>
            </p:cNvPicPr>
            <p:nvPr/>
          </p:nvPicPr>
          <p:blipFill>
            <a:blip r:embed="rId3"/>
            <a:stretch>
              <a:fillRect/>
            </a:stretch>
          </p:blipFill>
          <p:spPr>
            <a:xfrm>
              <a:off x="572111" y="3518840"/>
              <a:ext cx="855790" cy="489315"/>
            </a:xfrm>
            <a:prstGeom prst="rect">
              <a:avLst/>
            </a:prstGeom>
          </p:spPr>
        </p:pic>
        <p:sp>
          <p:nvSpPr>
            <p:cNvPr id="264" name="TextBox 26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5" name="Group 264"/>
          <p:cNvGrpSpPr/>
          <p:nvPr/>
        </p:nvGrpSpPr>
        <p:grpSpPr>
          <a:xfrm>
            <a:off x="3098015" y="652926"/>
            <a:ext cx="955475" cy="502187"/>
            <a:chOff x="572111" y="3518840"/>
            <a:chExt cx="855790" cy="489315"/>
          </a:xfrm>
        </p:grpSpPr>
        <p:pic>
          <p:nvPicPr>
            <p:cNvPr id="266" name="Picture 265"/>
            <p:cNvPicPr>
              <a:picLocks noChangeAspect="1"/>
            </p:cNvPicPr>
            <p:nvPr/>
          </p:nvPicPr>
          <p:blipFill>
            <a:blip r:embed="rId3"/>
            <a:stretch>
              <a:fillRect/>
            </a:stretch>
          </p:blipFill>
          <p:spPr>
            <a:xfrm>
              <a:off x="572111" y="3518840"/>
              <a:ext cx="855790" cy="489315"/>
            </a:xfrm>
            <a:prstGeom prst="rect">
              <a:avLst/>
            </a:prstGeom>
          </p:spPr>
        </p:pic>
        <p:sp>
          <p:nvSpPr>
            <p:cNvPr id="267" name="TextBox 26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68" name="Rectangle 267"/>
          <p:cNvSpPr/>
          <p:nvPr/>
        </p:nvSpPr>
        <p:spPr bwMode="auto">
          <a:xfrm>
            <a:off x="234290" y="4862718"/>
            <a:ext cx="5891581" cy="56366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System</a:t>
            </a:r>
          </a:p>
        </p:txBody>
      </p:sp>
      <p:grpSp>
        <p:nvGrpSpPr>
          <p:cNvPr id="269" name="Group 268"/>
          <p:cNvGrpSpPr/>
          <p:nvPr/>
        </p:nvGrpSpPr>
        <p:grpSpPr>
          <a:xfrm>
            <a:off x="4871799" y="4856335"/>
            <a:ext cx="1058745" cy="551216"/>
            <a:chOff x="5624585" y="4372841"/>
            <a:chExt cx="1415904" cy="145416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1" name="Picture 27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2" name="Picture 27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3" name="Picture 27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74" name="Rectangle 273"/>
          <p:cNvSpPr/>
          <p:nvPr/>
        </p:nvSpPr>
        <p:spPr bwMode="auto">
          <a:xfrm>
            <a:off x="234290" y="5475562"/>
            <a:ext cx="5891581"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Calibri" panose="020F0502020204030204"/>
                <a:ea typeface="+mn-ea"/>
                <a:cs typeface="+mn-cs"/>
              </a:rPr>
              <a:t>Hardware Virtualization</a:t>
            </a:r>
          </a:p>
        </p:txBody>
      </p:sp>
      <p:pic>
        <p:nvPicPr>
          <p:cNvPr id="275" name="Picture 2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290" y="5715081"/>
            <a:ext cx="5891581" cy="982373"/>
          </a:xfrm>
          <a:prstGeom prst="rect">
            <a:avLst/>
          </a:prstGeom>
          <a:solidFill>
            <a:schemeClr val="tx1"/>
          </a:solidFill>
        </p:spPr>
      </p:pic>
      <p:sp>
        <p:nvSpPr>
          <p:cNvPr id="276" name="Rectangle 275"/>
          <p:cNvSpPr/>
          <p:nvPr/>
        </p:nvSpPr>
        <p:spPr>
          <a:xfrm>
            <a:off x="3057829" y="2742234"/>
            <a:ext cx="978677"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IIS Config</a:t>
            </a:r>
          </a:p>
        </p:txBody>
      </p:sp>
      <p:graphicFrame>
        <p:nvGraphicFramePr>
          <p:cNvPr id="13" name="Diagram 12"/>
          <p:cNvGraphicFramePr/>
          <p:nvPr>
            <p:extLst>
              <p:ext uri="{D42A27DB-BD31-4B8C-83A1-F6EECF244321}">
                <p14:modId xmlns:p14="http://schemas.microsoft.com/office/powerpoint/2010/main" val="1714471802"/>
              </p:ext>
            </p:extLst>
          </p:nvPr>
        </p:nvGraphicFramePr>
        <p:xfrm>
          <a:off x="6264715" y="1453222"/>
          <a:ext cx="5927285" cy="48798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3539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ppt_x"/>
                                          </p:val>
                                        </p:tav>
                                        <p:tav tm="100000">
                                          <p:val>
                                            <p:strVal val="#ppt_x"/>
                                          </p:val>
                                        </p:tav>
                                      </p:tavLst>
                                    </p:anim>
                                    <p:anim calcmode="lin" valueType="num">
                                      <p:cBhvr additive="base">
                                        <p:cTn id="8" dur="500" fill="hold"/>
                                        <p:tgtEl>
                                          <p:spTgt spid="27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4"/>
                                        </p:tgtEl>
                                        <p:attrNameLst>
                                          <p:attrName>style.visibility</p:attrName>
                                        </p:attrNameLst>
                                      </p:cBhvr>
                                      <p:to>
                                        <p:strVal val="visible"/>
                                      </p:to>
                                    </p:set>
                                    <p:anim calcmode="lin" valueType="num">
                                      <p:cBhvr additive="base">
                                        <p:cTn id="11" dur="500" fill="hold"/>
                                        <p:tgtEl>
                                          <p:spTgt spid="274"/>
                                        </p:tgtEl>
                                        <p:attrNameLst>
                                          <p:attrName>ppt_x</p:attrName>
                                        </p:attrNameLst>
                                      </p:cBhvr>
                                      <p:tavLst>
                                        <p:tav tm="0">
                                          <p:val>
                                            <p:strVal val="#ppt_x"/>
                                          </p:val>
                                        </p:tav>
                                        <p:tav tm="100000">
                                          <p:val>
                                            <p:strVal val="#ppt_x"/>
                                          </p:val>
                                        </p:tav>
                                      </p:tavLst>
                                    </p:anim>
                                    <p:anim calcmode="lin" valueType="num">
                                      <p:cBhvr additive="base">
                                        <p:cTn id="12" dur="500" fill="hold"/>
                                        <p:tgtEl>
                                          <p:spTgt spid="27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8"/>
                                        </p:tgtEl>
                                        <p:attrNameLst>
                                          <p:attrName>style.visibility</p:attrName>
                                        </p:attrNameLst>
                                      </p:cBhvr>
                                      <p:to>
                                        <p:strVal val="visible"/>
                                      </p:to>
                                    </p:set>
                                    <p:anim calcmode="lin" valueType="num">
                                      <p:cBhvr additive="base">
                                        <p:cTn id="15" dur="500" fill="hold"/>
                                        <p:tgtEl>
                                          <p:spTgt spid="268"/>
                                        </p:tgtEl>
                                        <p:attrNameLst>
                                          <p:attrName>ppt_x</p:attrName>
                                        </p:attrNameLst>
                                      </p:cBhvr>
                                      <p:tavLst>
                                        <p:tav tm="0">
                                          <p:val>
                                            <p:strVal val="#ppt_x"/>
                                          </p:val>
                                        </p:tav>
                                        <p:tav tm="100000">
                                          <p:val>
                                            <p:strVal val="#ppt_x"/>
                                          </p:val>
                                        </p:tav>
                                      </p:tavLst>
                                    </p:anim>
                                    <p:anim calcmode="lin" valueType="num">
                                      <p:cBhvr additive="base">
                                        <p:cTn id="16" dur="500" fill="hold"/>
                                        <p:tgtEl>
                                          <p:spTgt spid="26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1"/>
                                        </p:tgtEl>
                                        <p:attrNameLst>
                                          <p:attrName>style.visibility</p:attrName>
                                        </p:attrNameLst>
                                      </p:cBhvr>
                                      <p:to>
                                        <p:strVal val="visible"/>
                                      </p:to>
                                    </p:set>
                                    <p:anim calcmode="lin" valueType="num">
                                      <p:cBhvr additive="base">
                                        <p:cTn id="19" dur="500" fill="hold"/>
                                        <p:tgtEl>
                                          <p:spTgt spid="201"/>
                                        </p:tgtEl>
                                        <p:attrNameLst>
                                          <p:attrName>ppt_x</p:attrName>
                                        </p:attrNameLst>
                                      </p:cBhvr>
                                      <p:tavLst>
                                        <p:tav tm="0">
                                          <p:val>
                                            <p:strVal val="#ppt_x"/>
                                          </p:val>
                                        </p:tav>
                                        <p:tav tm="100000">
                                          <p:val>
                                            <p:strVal val="#ppt_x"/>
                                          </p:val>
                                        </p:tav>
                                      </p:tavLst>
                                    </p:anim>
                                    <p:anim calcmode="lin" valueType="num">
                                      <p:cBhvr additive="base">
                                        <p:cTn id="20" dur="500" fill="hold"/>
                                        <p:tgtEl>
                                          <p:spTgt spid="20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9"/>
                                        </p:tgtEl>
                                        <p:attrNameLst>
                                          <p:attrName>style.visibility</p:attrName>
                                        </p:attrNameLst>
                                      </p:cBhvr>
                                      <p:to>
                                        <p:strVal val="visible"/>
                                      </p:to>
                                    </p:set>
                                    <p:anim calcmode="lin" valueType="num">
                                      <p:cBhvr additive="base">
                                        <p:cTn id="23" dur="500" fill="hold"/>
                                        <p:tgtEl>
                                          <p:spTgt spid="269"/>
                                        </p:tgtEl>
                                        <p:attrNameLst>
                                          <p:attrName>ppt_x</p:attrName>
                                        </p:attrNameLst>
                                      </p:cBhvr>
                                      <p:tavLst>
                                        <p:tav tm="0">
                                          <p:val>
                                            <p:strVal val="#ppt_x"/>
                                          </p:val>
                                        </p:tav>
                                        <p:tav tm="100000">
                                          <p:val>
                                            <p:strVal val="#ppt_x"/>
                                          </p:val>
                                        </p:tav>
                                      </p:tavLst>
                                    </p:anim>
                                    <p:anim calcmode="lin" valueType="num">
                                      <p:cBhvr additive="base">
                                        <p:cTn id="24" dur="500" fill="hold"/>
                                        <p:tgtEl>
                                          <p:spTgt spid="26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2"/>
                                        </p:tgtEl>
                                        <p:attrNameLst>
                                          <p:attrName>style.visibility</p:attrName>
                                        </p:attrNameLst>
                                      </p:cBhvr>
                                      <p:to>
                                        <p:strVal val="visible"/>
                                      </p:to>
                                    </p:set>
                                    <p:anim calcmode="lin" valueType="num">
                                      <p:cBhvr additive="base">
                                        <p:cTn id="29" dur="500" fill="hold"/>
                                        <p:tgtEl>
                                          <p:spTgt spid="202"/>
                                        </p:tgtEl>
                                        <p:attrNameLst>
                                          <p:attrName>ppt_x</p:attrName>
                                        </p:attrNameLst>
                                      </p:cBhvr>
                                      <p:tavLst>
                                        <p:tav tm="0">
                                          <p:val>
                                            <p:strVal val="#ppt_x"/>
                                          </p:val>
                                        </p:tav>
                                        <p:tav tm="100000">
                                          <p:val>
                                            <p:strVal val="#ppt_x"/>
                                          </p:val>
                                        </p:tav>
                                      </p:tavLst>
                                    </p:anim>
                                    <p:anim calcmode="lin" valueType="num">
                                      <p:cBhvr additive="base">
                                        <p:cTn id="30"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00"/>
                                        </p:tgtEl>
                                        <p:attrNameLst>
                                          <p:attrName>style.visibility</p:attrName>
                                        </p:attrNameLst>
                                      </p:cBhvr>
                                      <p:to>
                                        <p:strVal val="visible"/>
                                      </p:to>
                                    </p:set>
                                    <p:animEffect transition="in" filter="fade">
                                      <p:cBhvr>
                                        <p:cTn id="35" dur="1000"/>
                                        <p:tgtEl>
                                          <p:spTgt spid="200"/>
                                        </p:tgtEl>
                                      </p:cBhvr>
                                    </p:animEffect>
                                    <p:anim calcmode="lin" valueType="num">
                                      <p:cBhvr>
                                        <p:cTn id="36" dur="1000" fill="hold"/>
                                        <p:tgtEl>
                                          <p:spTgt spid="200"/>
                                        </p:tgtEl>
                                        <p:attrNameLst>
                                          <p:attrName>ppt_x</p:attrName>
                                        </p:attrNameLst>
                                      </p:cBhvr>
                                      <p:tavLst>
                                        <p:tav tm="0">
                                          <p:val>
                                            <p:strVal val="#ppt_x"/>
                                          </p:val>
                                        </p:tav>
                                        <p:tav tm="100000">
                                          <p:val>
                                            <p:strVal val="#ppt_x"/>
                                          </p:val>
                                        </p:tav>
                                      </p:tavLst>
                                    </p:anim>
                                    <p:anim calcmode="lin" valueType="num">
                                      <p:cBhvr>
                                        <p:cTn id="37"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9"/>
                                        </p:tgtEl>
                                        <p:attrNameLst>
                                          <p:attrName>style.visibility</p:attrName>
                                        </p:attrNameLst>
                                      </p:cBhvr>
                                      <p:to>
                                        <p:strVal val="visible"/>
                                      </p:to>
                                    </p:set>
                                    <p:anim calcmode="lin" valueType="num">
                                      <p:cBhvr>
                                        <p:cTn id="42" dur="500" fill="hold"/>
                                        <p:tgtEl>
                                          <p:spTgt spid="199"/>
                                        </p:tgtEl>
                                        <p:attrNameLst>
                                          <p:attrName>ppt_w</p:attrName>
                                        </p:attrNameLst>
                                      </p:cBhvr>
                                      <p:tavLst>
                                        <p:tav tm="0">
                                          <p:val>
                                            <p:fltVal val="0"/>
                                          </p:val>
                                        </p:tav>
                                        <p:tav tm="100000">
                                          <p:val>
                                            <p:strVal val="#ppt_w"/>
                                          </p:val>
                                        </p:tav>
                                      </p:tavLst>
                                    </p:anim>
                                    <p:anim calcmode="lin" valueType="num">
                                      <p:cBhvr>
                                        <p:cTn id="43" dur="500" fill="hold"/>
                                        <p:tgtEl>
                                          <p:spTgt spid="199"/>
                                        </p:tgtEl>
                                        <p:attrNameLst>
                                          <p:attrName>ppt_h</p:attrName>
                                        </p:attrNameLst>
                                      </p:cBhvr>
                                      <p:tavLst>
                                        <p:tav tm="0">
                                          <p:val>
                                            <p:fltVal val="0"/>
                                          </p:val>
                                        </p:tav>
                                        <p:tav tm="100000">
                                          <p:val>
                                            <p:strVal val="#ppt_h"/>
                                          </p:val>
                                        </p:tav>
                                      </p:tavLst>
                                    </p:anim>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1000" fill="hold"/>
                                        <p:tgtEl>
                                          <p:spTgt spid="4"/>
                                        </p:tgtEl>
                                        <p:attrNameLst>
                                          <p:attrName>ppt_w</p:attrName>
                                        </p:attrNameLst>
                                      </p:cBhvr>
                                      <p:tavLst>
                                        <p:tav tm="0">
                                          <p:val>
                                            <p:fltVal val="0"/>
                                          </p:val>
                                        </p:tav>
                                        <p:tav tm="100000">
                                          <p:val>
                                            <p:strVal val="#ppt_w"/>
                                          </p:val>
                                        </p:tav>
                                      </p:tavLst>
                                    </p:anim>
                                    <p:anim calcmode="lin" valueType="num">
                                      <p:cBhvr>
                                        <p:cTn id="50" dur="1000" fill="hold"/>
                                        <p:tgtEl>
                                          <p:spTgt spid="4"/>
                                        </p:tgtEl>
                                        <p:attrNameLst>
                                          <p:attrName>ppt_h</p:attrName>
                                        </p:attrNameLst>
                                      </p:cBhvr>
                                      <p:tavLst>
                                        <p:tav tm="0">
                                          <p:val>
                                            <p:fltVal val="0"/>
                                          </p:val>
                                        </p:tav>
                                        <p:tav tm="100000">
                                          <p:val>
                                            <p:strVal val="#ppt_h"/>
                                          </p:val>
                                        </p:tav>
                                      </p:tavLst>
                                    </p:anim>
                                    <p:anim calcmode="lin" valueType="num">
                                      <p:cBhvr>
                                        <p:cTn id="51" dur="1000" fill="hold"/>
                                        <p:tgtEl>
                                          <p:spTgt spid="4"/>
                                        </p:tgtEl>
                                        <p:attrNameLst>
                                          <p:attrName>style.rotation</p:attrName>
                                        </p:attrNameLst>
                                      </p:cBhvr>
                                      <p:tavLst>
                                        <p:tav tm="0">
                                          <p:val>
                                            <p:fltVal val="90"/>
                                          </p:val>
                                        </p:tav>
                                        <p:tav tm="100000">
                                          <p:val>
                                            <p:fltVal val="0"/>
                                          </p:val>
                                        </p:tav>
                                      </p:tavLst>
                                    </p:anim>
                                    <p:animEffect transition="in" filter="fade">
                                      <p:cBhvr>
                                        <p:cTn id="52" dur="10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heel(1)">
                                      <p:cBhvr>
                                        <p:cTn id="57" dur="20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grpId="0" nodeType="clickEffect">
                                  <p:stCondLst>
                                    <p:cond delay="0"/>
                                  </p:stCondLst>
                                  <p:childTnLst>
                                    <p:set>
                                      <p:cBhvr>
                                        <p:cTn id="61" dur="1" fill="hold">
                                          <p:stCondLst>
                                            <p:cond delay="0"/>
                                          </p:stCondLst>
                                        </p:cTn>
                                        <p:tgtEl>
                                          <p:spTgt spid="197"/>
                                        </p:tgtEl>
                                        <p:attrNameLst>
                                          <p:attrName>style.visibility</p:attrName>
                                        </p:attrNameLst>
                                      </p:cBhvr>
                                      <p:to>
                                        <p:strVal val="visible"/>
                                      </p:to>
                                    </p:set>
                                    <p:anim calcmode="lin" valueType="num">
                                      <p:cBhvr>
                                        <p:cTn id="62" dur="1000" fill="hold"/>
                                        <p:tgtEl>
                                          <p:spTgt spid="197"/>
                                        </p:tgtEl>
                                        <p:attrNameLst>
                                          <p:attrName>ppt_w</p:attrName>
                                        </p:attrNameLst>
                                      </p:cBhvr>
                                      <p:tavLst>
                                        <p:tav tm="0">
                                          <p:val>
                                            <p:fltVal val="0"/>
                                          </p:val>
                                        </p:tav>
                                        <p:tav tm="100000">
                                          <p:val>
                                            <p:strVal val="#ppt_w"/>
                                          </p:val>
                                        </p:tav>
                                      </p:tavLst>
                                    </p:anim>
                                    <p:anim calcmode="lin" valueType="num">
                                      <p:cBhvr>
                                        <p:cTn id="63" dur="1000" fill="hold"/>
                                        <p:tgtEl>
                                          <p:spTgt spid="197"/>
                                        </p:tgtEl>
                                        <p:attrNameLst>
                                          <p:attrName>ppt_h</p:attrName>
                                        </p:attrNameLst>
                                      </p:cBhvr>
                                      <p:tavLst>
                                        <p:tav tm="0">
                                          <p:val>
                                            <p:fltVal val="0"/>
                                          </p:val>
                                        </p:tav>
                                        <p:tav tm="100000">
                                          <p:val>
                                            <p:strVal val="#ppt_h"/>
                                          </p:val>
                                        </p:tav>
                                      </p:tavLst>
                                    </p:anim>
                                    <p:anim calcmode="lin" valueType="num">
                                      <p:cBhvr>
                                        <p:cTn id="64" dur="1000" fill="hold"/>
                                        <p:tgtEl>
                                          <p:spTgt spid="197"/>
                                        </p:tgtEl>
                                        <p:attrNameLst>
                                          <p:attrName>style.rotation</p:attrName>
                                        </p:attrNameLst>
                                      </p:cBhvr>
                                      <p:tavLst>
                                        <p:tav tm="0">
                                          <p:val>
                                            <p:fltVal val="90"/>
                                          </p:val>
                                        </p:tav>
                                        <p:tav tm="100000">
                                          <p:val>
                                            <p:fltVal val="0"/>
                                          </p:val>
                                        </p:tav>
                                      </p:tavLst>
                                    </p:anim>
                                    <p:animEffect transition="in" filter="fade">
                                      <p:cBhvr>
                                        <p:cTn id="65" dur="1000"/>
                                        <p:tgtEl>
                                          <p:spTgt spid="197"/>
                                        </p:tgtEl>
                                      </p:cBhvr>
                                    </p:animEffect>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grpId="0" nodeType="clickEffect">
                                  <p:stCondLst>
                                    <p:cond delay="0"/>
                                  </p:stCondLst>
                                  <p:childTnLst>
                                    <p:set>
                                      <p:cBhvr>
                                        <p:cTn id="69" dur="1" fill="hold">
                                          <p:stCondLst>
                                            <p:cond delay="0"/>
                                          </p:stCondLst>
                                        </p:cTn>
                                        <p:tgtEl>
                                          <p:spTgt spid="203"/>
                                        </p:tgtEl>
                                        <p:attrNameLst>
                                          <p:attrName>style.visibility</p:attrName>
                                        </p:attrNameLst>
                                      </p:cBhvr>
                                      <p:to>
                                        <p:strVal val="visible"/>
                                      </p:to>
                                    </p:set>
                                    <p:anim calcmode="lin" valueType="num">
                                      <p:cBhvr>
                                        <p:cTn id="70" dur="1000" fill="hold"/>
                                        <p:tgtEl>
                                          <p:spTgt spid="203"/>
                                        </p:tgtEl>
                                        <p:attrNameLst>
                                          <p:attrName>ppt_w</p:attrName>
                                        </p:attrNameLst>
                                      </p:cBhvr>
                                      <p:tavLst>
                                        <p:tav tm="0">
                                          <p:val>
                                            <p:fltVal val="0"/>
                                          </p:val>
                                        </p:tav>
                                        <p:tav tm="100000">
                                          <p:val>
                                            <p:strVal val="#ppt_w"/>
                                          </p:val>
                                        </p:tav>
                                      </p:tavLst>
                                    </p:anim>
                                    <p:anim calcmode="lin" valueType="num">
                                      <p:cBhvr>
                                        <p:cTn id="71" dur="1000" fill="hold"/>
                                        <p:tgtEl>
                                          <p:spTgt spid="203"/>
                                        </p:tgtEl>
                                        <p:attrNameLst>
                                          <p:attrName>ppt_h</p:attrName>
                                        </p:attrNameLst>
                                      </p:cBhvr>
                                      <p:tavLst>
                                        <p:tav tm="0">
                                          <p:val>
                                            <p:fltVal val="0"/>
                                          </p:val>
                                        </p:tav>
                                        <p:tav tm="100000">
                                          <p:val>
                                            <p:strVal val="#ppt_h"/>
                                          </p:val>
                                        </p:tav>
                                      </p:tavLst>
                                    </p:anim>
                                    <p:anim calcmode="lin" valueType="num">
                                      <p:cBhvr>
                                        <p:cTn id="72" dur="1000" fill="hold"/>
                                        <p:tgtEl>
                                          <p:spTgt spid="203"/>
                                        </p:tgtEl>
                                        <p:attrNameLst>
                                          <p:attrName>style.rotation</p:attrName>
                                        </p:attrNameLst>
                                      </p:cBhvr>
                                      <p:tavLst>
                                        <p:tav tm="0">
                                          <p:val>
                                            <p:fltVal val="90"/>
                                          </p:val>
                                        </p:tav>
                                        <p:tav tm="100000">
                                          <p:val>
                                            <p:fltVal val="0"/>
                                          </p:val>
                                        </p:tav>
                                      </p:tavLst>
                                    </p:anim>
                                    <p:animEffect transition="in" filter="fade">
                                      <p:cBhvr>
                                        <p:cTn id="73" dur="1000"/>
                                        <p:tgtEl>
                                          <p:spTgt spid="20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59"/>
                                        </p:tgtEl>
                                        <p:attrNameLst>
                                          <p:attrName>style.visibility</p:attrName>
                                        </p:attrNameLst>
                                      </p:cBhvr>
                                      <p:to>
                                        <p:strVal val="visible"/>
                                      </p:to>
                                    </p:set>
                                    <p:animEffect transition="in" filter="fade">
                                      <p:cBhvr>
                                        <p:cTn id="78" dur="500"/>
                                        <p:tgtEl>
                                          <p:spTgt spid="259"/>
                                        </p:tgtEl>
                                      </p:cBhvr>
                                    </p:animEffect>
                                  </p:childTnLst>
                                </p:cTn>
                              </p:par>
                              <p:par>
                                <p:cTn id="79" presetID="10" presetClass="entr" presetSubtype="0" fill="hold" nodeType="withEffect">
                                  <p:stCondLst>
                                    <p:cond delay="0"/>
                                  </p:stCondLst>
                                  <p:childTnLst>
                                    <p:set>
                                      <p:cBhvr>
                                        <p:cTn id="80" dur="1" fill="hold">
                                          <p:stCondLst>
                                            <p:cond delay="0"/>
                                          </p:stCondLst>
                                        </p:cTn>
                                        <p:tgtEl>
                                          <p:spTgt spid="250"/>
                                        </p:tgtEl>
                                        <p:attrNameLst>
                                          <p:attrName>style.visibility</p:attrName>
                                        </p:attrNameLst>
                                      </p:cBhvr>
                                      <p:to>
                                        <p:strVal val="visible"/>
                                      </p:to>
                                    </p:set>
                                    <p:animEffect transition="in" filter="fade">
                                      <p:cBhvr>
                                        <p:cTn id="81" dur="500"/>
                                        <p:tgtEl>
                                          <p:spTgt spid="250"/>
                                        </p:tgtEl>
                                      </p:cBhvr>
                                    </p:animEffect>
                                  </p:childTnLst>
                                </p:cTn>
                              </p:par>
                              <p:par>
                                <p:cTn id="82" presetID="10" presetClass="entr" presetSubtype="0" fill="hold" nodeType="with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500"/>
                                        <p:tgtEl>
                                          <p:spTgt spid="206"/>
                                        </p:tgtEl>
                                      </p:cBhvr>
                                    </p:animEffect>
                                  </p:childTnLst>
                                </p:cTn>
                              </p:par>
                              <p:par>
                                <p:cTn id="85" presetID="10" presetClass="entr" presetSubtype="0" fill="hold" nodeType="withEffect">
                                  <p:stCondLst>
                                    <p:cond delay="0"/>
                                  </p:stCondLst>
                                  <p:childTnLst>
                                    <p:set>
                                      <p:cBhvr>
                                        <p:cTn id="86" dur="1" fill="hold">
                                          <p:stCondLst>
                                            <p:cond delay="0"/>
                                          </p:stCondLst>
                                        </p:cTn>
                                        <p:tgtEl>
                                          <p:spTgt spid="262"/>
                                        </p:tgtEl>
                                        <p:attrNameLst>
                                          <p:attrName>style.visibility</p:attrName>
                                        </p:attrNameLst>
                                      </p:cBhvr>
                                      <p:to>
                                        <p:strVal val="visible"/>
                                      </p:to>
                                    </p:set>
                                    <p:animEffect transition="in" filter="fade">
                                      <p:cBhvr>
                                        <p:cTn id="87" dur="500"/>
                                        <p:tgtEl>
                                          <p:spTgt spid="262"/>
                                        </p:tgtEl>
                                      </p:cBhvr>
                                    </p:animEffect>
                                  </p:childTnLst>
                                </p:cTn>
                              </p:par>
                              <p:par>
                                <p:cTn id="88" presetID="10" presetClass="entr" presetSubtype="0" fill="hold" nodeType="withEffect">
                                  <p:stCondLst>
                                    <p:cond delay="0"/>
                                  </p:stCondLst>
                                  <p:childTnLst>
                                    <p:set>
                                      <p:cBhvr>
                                        <p:cTn id="89" dur="1" fill="hold">
                                          <p:stCondLst>
                                            <p:cond delay="0"/>
                                          </p:stCondLst>
                                        </p:cTn>
                                        <p:tgtEl>
                                          <p:spTgt spid="253"/>
                                        </p:tgtEl>
                                        <p:attrNameLst>
                                          <p:attrName>style.visibility</p:attrName>
                                        </p:attrNameLst>
                                      </p:cBhvr>
                                      <p:to>
                                        <p:strVal val="visible"/>
                                      </p:to>
                                    </p:set>
                                    <p:animEffect transition="in" filter="fade">
                                      <p:cBhvr>
                                        <p:cTn id="90" dur="500"/>
                                        <p:tgtEl>
                                          <p:spTgt spid="253"/>
                                        </p:tgtEl>
                                      </p:cBhvr>
                                    </p:animEffect>
                                  </p:childTnLst>
                                </p:cTn>
                              </p:par>
                              <p:par>
                                <p:cTn id="91" presetID="10"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fade">
                                      <p:cBhvr>
                                        <p:cTn id="93" dur="500"/>
                                        <p:tgtEl>
                                          <p:spTgt spid="207"/>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276"/>
                                        </p:tgtEl>
                                        <p:attrNameLst>
                                          <p:attrName>style.visibility</p:attrName>
                                        </p:attrNameLst>
                                      </p:cBhvr>
                                      <p:to>
                                        <p:strVal val="visible"/>
                                      </p:to>
                                    </p:set>
                                    <p:animEffect transition="in" filter="fade">
                                      <p:cBhvr>
                                        <p:cTn id="98" dur="2000"/>
                                        <p:tgtEl>
                                          <p:spTgt spid="276"/>
                                        </p:tgtEl>
                                      </p:cBhvr>
                                    </p:animEffect>
                                    <p:anim calcmode="lin" valueType="num">
                                      <p:cBhvr>
                                        <p:cTn id="99" dur="2000" fill="hold"/>
                                        <p:tgtEl>
                                          <p:spTgt spid="276"/>
                                        </p:tgtEl>
                                        <p:attrNameLst>
                                          <p:attrName>ppt_w</p:attrName>
                                        </p:attrNameLst>
                                      </p:cBhvr>
                                      <p:tavLst>
                                        <p:tav tm="0" fmla="#ppt_w*sin(2.5*pi*$)">
                                          <p:val>
                                            <p:fltVal val="0"/>
                                          </p:val>
                                        </p:tav>
                                        <p:tav tm="100000">
                                          <p:val>
                                            <p:fltVal val="1"/>
                                          </p:val>
                                        </p:tav>
                                      </p:tavLst>
                                    </p:anim>
                                    <p:anim calcmode="lin" valueType="num">
                                      <p:cBhvr>
                                        <p:cTn id="100" dur="2000" fill="hold"/>
                                        <p:tgtEl>
                                          <p:spTgt spid="276"/>
                                        </p:tgtEl>
                                        <p:attrNameLst>
                                          <p:attrName>ppt_h</p:attrName>
                                        </p:attrNameLst>
                                      </p:cBhvr>
                                      <p:tavLst>
                                        <p:tav tm="0">
                                          <p:val>
                                            <p:strVal val="#ppt_h"/>
                                          </p:val>
                                        </p:tav>
                                        <p:tav tm="100000">
                                          <p:val>
                                            <p:strVal val="#ppt_h"/>
                                          </p:val>
                                        </p:tav>
                                      </p:tavLst>
                                    </p:anim>
                                  </p:childTnLst>
                                </p:cTn>
                              </p:par>
                              <p:par>
                                <p:cTn id="101" presetID="45" presetClass="entr" presetSubtype="0" fill="hold" grpId="0" nodeType="withEffect">
                                  <p:stCondLst>
                                    <p:cond delay="0"/>
                                  </p:stCondLst>
                                  <p:childTnLst>
                                    <p:set>
                                      <p:cBhvr>
                                        <p:cTn id="102" dur="1" fill="hold">
                                          <p:stCondLst>
                                            <p:cond delay="0"/>
                                          </p:stCondLst>
                                        </p:cTn>
                                        <p:tgtEl>
                                          <p:spTgt spid="198"/>
                                        </p:tgtEl>
                                        <p:attrNameLst>
                                          <p:attrName>style.visibility</p:attrName>
                                        </p:attrNameLst>
                                      </p:cBhvr>
                                      <p:to>
                                        <p:strVal val="visible"/>
                                      </p:to>
                                    </p:set>
                                    <p:animEffect transition="in" filter="fade">
                                      <p:cBhvr>
                                        <p:cTn id="103" dur="2000"/>
                                        <p:tgtEl>
                                          <p:spTgt spid="198"/>
                                        </p:tgtEl>
                                      </p:cBhvr>
                                    </p:animEffect>
                                    <p:anim calcmode="lin" valueType="num">
                                      <p:cBhvr>
                                        <p:cTn id="104" dur="2000" fill="hold"/>
                                        <p:tgtEl>
                                          <p:spTgt spid="198"/>
                                        </p:tgtEl>
                                        <p:attrNameLst>
                                          <p:attrName>ppt_w</p:attrName>
                                        </p:attrNameLst>
                                      </p:cBhvr>
                                      <p:tavLst>
                                        <p:tav tm="0" fmla="#ppt_w*sin(2.5*pi*$)">
                                          <p:val>
                                            <p:fltVal val="0"/>
                                          </p:val>
                                        </p:tav>
                                        <p:tav tm="100000">
                                          <p:val>
                                            <p:fltVal val="1"/>
                                          </p:val>
                                        </p:tav>
                                      </p:tavLst>
                                    </p:anim>
                                    <p:anim calcmode="lin" valueType="num">
                                      <p:cBhvr>
                                        <p:cTn id="105" dur="2000" fill="hold"/>
                                        <p:tgtEl>
                                          <p:spTgt spid="198"/>
                                        </p:tgtEl>
                                        <p:attrNameLst>
                                          <p:attrName>ppt_h</p:attrName>
                                        </p:attrNameLst>
                                      </p:cBhvr>
                                      <p:tavLst>
                                        <p:tav tm="0">
                                          <p:val>
                                            <p:strVal val="#ppt_h"/>
                                          </p:val>
                                        </p:tav>
                                        <p:tav tm="100000">
                                          <p:val>
                                            <p:strVal val="#ppt_h"/>
                                          </p:val>
                                        </p:tav>
                                      </p:tavLst>
                                    </p:anim>
                                  </p:childTnLst>
                                </p:cTn>
                              </p:par>
                              <p:par>
                                <p:cTn id="106" presetID="45" presetClass="entr" presetSubtype="0" fill="hold" nodeType="withEffect">
                                  <p:stCondLst>
                                    <p:cond delay="0"/>
                                  </p:stCondLst>
                                  <p:childTnLst>
                                    <p:set>
                                      <p:cBhvr>
                                        <p:cTn id="107" dur="1" fill="hold">
                                          <p:stCondLst>
                                            <p:cond delay="0"/>
                                          </p:stCondLst>
                                        </p:cTn>
                                        <p:tgtEl>
                                          <p:spTgt spid="243"/>
                                        </p:tgtEl>
                                        <p:attrNameLst>
                                          <p:attrName>style.visibility</p:attrName>
                                        </p:attrNameLst>
                                      </p:cBhvr>
                                      <p:to>
                                        <p:strVal val="visible"/>
                                      </p:to>
                                    </p:set>
                                    <p:animEffect transition="in" filter="fade">
                                      <p:cBhvr>
                                        <p:cTn id="108" dur="2000"/>
                                        <p:tgtEl>
                                          <p:spTgt spid="243"/>
                                        </p:tgtEl>
                                      </p:cBhvr>
                                    </p:animEffect>
                                    <p:anim calcmode="lin" valueType="num">
                                      <p:cBhvr>
                                        <p:cTn id="109" dur="2000" fill="hold"/>
                                        <p:tgtEl>
                                          <p:spTgt spid="243"/>
                                        </p:tgtEl>
                                        <p:attrNameLst>
                                          <p:attrName>ppt_w</p:attrName>
                                        </p:attrNameLst>
                                      </p:cBhvr>
                                      <p:tavLst>
                                        <p:tav tm="0" fmla="#ppt_w*sin(2.5*pi*$)">
                                          <p:val>
                                            <p:fltVal val="0"/>
                                          </p:val>
                                        </p:tav>
                                        <p:tav tm="100000">
                                          <p:val>
                                            <p:fltVal val="1"/>
                                          </p:val>
                                        </p:tav>
                                      </p:tavLst>
                                    </p:anim>
                                    <p:anim calcmode="lin" valueType="num">
                                      <p:cBhvr>
                                        <p:cTn id="110" dur="2000" fill="hold"/>
                                        <p:tgtEl>
                                          <p:spTgt spid="243"/>
                                        </p:tgtEl>
                                        <p:attrNameLst>
                                          <p:attrName>ppt_h</p:attrName>
                                        </p:attrNameLst>
                                      </p:cBhvr>
                                      <p:tavLst>
                                        <p:tav tm="0">
                                          <p:val>
                                            <p:strVal val="#ppt_h"/>
                                          </p:val>
                                        </p:tav>
                                        <p:tav tm="100000">
                                          <p:val>
                                            <p:strVal val="#ppt_h"/>
                                          </p:val>
                                        </p:tav>
                                      </p:tavLst>
                                    </p:anim>
                                  </p:childTnLst>
                                </p:cTn>
                              </p:par>
                              <p:par>
                                <p:cTn id="111" presetID="45" presetClass="entr" presetSubtype="0" fill="hold" nodeType="withEffect">
                                  <p:stCondLst>
                                    <p:cond delay="0"/>
                                  </p:stCondLst>
                                  <p:childTnLst>
                                    <p:set>
                                      <p:cBhvr>
                                        <p:cTn id="112" dur="1" fill="hold">
                                          <p:stCondLst>
                                            <p:cond delay="0"/>
                                          </p:stCondLst>
                                        </p:cTn>
                                        <p:tgtEl>
                                          <p:spTgt spid="256"/>
                                        </p:tgtEl>
                                        <p:attrNameLst>
                                          <p:attrName>style.visibility</p:attrName>
                                        </p:attrNameLst>
                                      </p:cBhvr>
                                      <p:to>
                                        <p:strVal val="visible"/>
                                      </p:to>
                                    </p:set>
                                    <p:animEffect transition="in" filter="fade">
                                      <p:cBhvr>
                                        <p:cTn id="113" dur="2000"/>
                                        <p:tgtEl>
                                          <p:spTgt spid="256"/>
                                        </p:tgtEl>
                                      </p:cBhvr>
                                    </p:animEffect>
                                    <p:anim calcmode="lin" valueType="num">
                                      <p:cBhvr>
                                        <p:cTn id="114" dur="2000" fill="hold"/>
                                        <p:tgtEl>
                                          <p:spTgt spid="256"/>
                                        </p:tgtEl>
                                        <p:attrNameLst>
                                          <p:attrName>ppt_w</p:attrName>
                                        </p:attrNameLst>
                                      </p:cBhvr>
                                      <p:tavLst>
                                        <p:tav tm="0" fmla="#ppt_w*sin(2.5*pi*$)">
                                          <p:val>
                                            <p:fltVal val="0"/>
                                          </p:val>
                                        </p:tav>
                                        <p:tav tm="100000">
                                          <p:val>
                                            <p:fltVal val="1"/>
                                          </p:val>
                                        </p:tav>
                                      </p:tavLst>
                                    </p:anim>
                                    <p:anim calcmode="lin" valueType="num">
                                      <p:cBhvr>
                                        <p:cTn id="115" dur="2000" fill="hold"/>
                                        <p:tgtEl>
                                          <p:spTgt spid="256"/>
                                        </p:tgtEl>
                                        <p:attrNameLst>
                                          <p:attrName>ppt_h</p:attrName>
                                        </p:attrNameLst>
                                      </p:cBhvr>
                                      <p:tavLst>
                                        <p:tav tm="0">
                                          <p:val>
                                            <p:strVal val="#ppt_h"/>
                                          </p:val>
                                        </p:tav>
                                        <p:tav tm="100000">
                                          <p:val>
                                            <p:strVal val="#ppt_h"/>
                                          </p:val>
                                        </p:tav>
                                      </p:tavLst>
                                    </p:anim>
                                  </p:childTnLst>
                                </p:cTn>
                              </p:par>
                              <p:par>
                                <p:cTn id="116" presetID="45" presetClass="entr" presetSubtype="0" fill="hold" nodeType="withEffect">
                                  <p:stCondLst>
                                    <p:cond delay="0"/>
                                  </p:stCondLst>
                                  <p:childTnLst>
                                    <p:set>
                                      <p:cBhvr>
                                        <p:cTn id="117" dur="1" fill="hold">
                                          <p:stCondLst>
                                            <p:cond delay="0"/>
                                          </p:stCondLst>
                                        </p:cTn>
                                        <p:tgtEl>
                                          <p:spTgt spid="265"/>
                                        </p:tgtEl>
                                        <p:attrNameLst>
                                          <p:attrName>style.visibility</p:attrName>
                                        </p:attrNameLst>
                                      </p:cBhvr>
                                      <p:to>
                                        <p:strVal val="visible"/>
                                      </p:to>
                                    </p:set>
                                    <p:animEffect transition="in" filter="fade">
                                      <p:cBhvr>
                                        <p:cTn id="118" dur="2000"/>
                                        <p:tgtEl>
                                          <p:spTgt spid="265"/>
                                        </p:tgtEl>
                                      </p:cBhvr>
                                    </p:animEffect>
                                    <p:anim calcmode="lin" valueType="num">
                                      <p:cBhvr>
                                        <p:cTn id="119" dur="2000" fill="hold"/>
                                        <p:tgtEl>
                                          <p:spTgt spid="265"/>
                                        </p:tgtEl>
                                        <p:attrNameLst>
                                          <p:attrName>ppt_w</p:attrName>
                                        </p:attrNameLst>
                                      </p:cBhvr>
                                      <p:tavLst>
                                        <p:tav tm="0" fmla="#ppt_w*sin(2.5*pi*$)">
                                          <p:val>
                                            <p:fltVal val="0"/>
                                          </p:val>
                                        </p:tav>
                                        <p:tav tm="100000">
                                          <p:val>
                                            <p:fltVal val="1"/>
                                          </p:val>
                                        </p:tav>
                                      </p:tavLst>
                                    </p:anim>
                                    <p:anim calcmode="lin" valueType="num">
                                      <p:cBhvr>
                                        <p:cTn id="120" dur="2000" fill="hold"/>
                                        <p:tgtEl>
                                          <p:spTgt spid="265"/>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grpId="0" nodeType="clickEffect">
                                  <p:stCondLst>
                                    <p:cond delay="0"/>
                                  </p:stCondLst>
                                  <p:childTnLst>
                                    <p:set>
                                      <p:cBhvr>
                                        <p:cTn id="124" dur="1" fill="hold">
                                          <p:stCondLst>
                                            <p:cond delay="0"/>
                                          </p:stCondLst>
                                        </p:cTn>
                                        <p:tgtEl>
                                          <p:spTgt spid="218"/>
                                        </p:tgtEl>
                                        <p:attrNameLst>
                                          <p:attrName>style.visibility</p:attrName>
                                        </p:attrNameLst>
                                      </p:cBhvr>
                                      <p:to>
                                        <p:strVal val="visible"/>
                                      </p:to>
                                    </p:set>
                                    <p:animEffect transition="in" filter="wipe(down)">
                                      <p:cBhvr>
                                        <p:cTn id="125" dur="580">
                                          <p:stCondLst>
                                            <p:cond delay="0"/>
                                          </p:stCondLst>
                                        </p:cTn>
                                        <p:tgtEl>
                                          <p:spTgt spid="218"/>
                                        </p:tgtEl>
                                      </p:cBhvr>
                                    </p:animEffect>
                                    <p:anim calcmode="lin" valueType="num">
                                      <p:cBhvr>
                                        <p:cTn id="126" dur="1822" tmFilter="0,0; 0.14,0.36; 0.43,0.73; 0.71,0.91; 1.0,1.0">
                                          <p:stCondLst>
                                            <p:cond delay="0"/>
                                          </p:stCondLst>
                                        </p:cTn>
                                        <p:tgtEl>
                                          <p:spTgt spid="218"/>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218"/>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218"/>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218"/>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218"/>
                                        </p:tgtEl>
                                        <p:attrNameLst>
                                          <p:attrName>ppt_y</p:attrName>
                                        </p:attrNameLst>
                                      </p:cBhvr>
                                      <p:tavLst>
                                        <p:tav tm="0" fmla="#ppt_y-sin(pi*$)/81">
                                          <p:val>
                                            <p:fltVal val="0"/>
                                          </p:val>
                                        </p:tav>
                                        <p:tav tm="100000">
                                          <p:val>
                                            <p:fltVal val="1"/>
                                          </p:val>
                                        </p:tav>
                                      </p:tavLst>
                                    </p:anim>
                                    <p:animScale>
                                      <p:cBhvr>
                                        <p:cTn id="131" dur="26">
                                          <p:stCondLst>
                                            <p:cond delay="650"/>
                                          </p:stCondLst>
                                        </p:cTn>
                                        <p:tgtEl>
                                          <p:spTgt spid="218"/>
                                        </p:tgtEl>
                                      </p:cBhvr>
                                      <p:to x="100000" y="60000"/>
                                    </p:animScale>
                                    <p:animScale>
                                      <p:cBhvr>
                                        <p:cTn id="132" dur="166" decel="50000">
                                          <p:stCondLst>
                                            <p:cond delay="676"/>
                                          </p:stCondLst>
                                        </p:cTn>
                                        <p:tgtEl>
                                          <p:spTgt spid="218"/>
                                        </p:tgtEl>
                                      </p:cBhvr>
                                      <p:to x="100000" y="100000"/>
                                    </p:animScale>
                                    <p:animScale>
                                      <p:cBhvr>
                                        <p:cTn id="133" dur="26">
                                          <p:stCondLst>
                                            <p:cond delay="1312"/>
                                          </p:stCondLst>
                                        </p:cTn>
                                        <p:tgtEl>
                                          <p:spTgt spid="218"/>
                                        </p:tgtEl>
                                      </p:cBhvr>
                                      <p:to x="100000" y="80000"/>
                                    </p:animScale>
                                    <p:animScale>
                                      <p:cBhvr>
                                        <p:cTn id="134" dur="166" decel="50000">
                                          <p:stCondLst>
                                            <p:cond delay="1338"/>
                                          </p:stCondLst>
                                        </p:cTn>
                                        <p:tgtEl>
                                          <p:spTgt spid="218"/>
                                        </p:tgtEl>
                                      </p:cBhvr>
                                      <p:to x="100000" y="100000"/>
                                    </p:animScale>
                                    <p:animScale>
                                      <p:cBhvr>
                                        <p:cTn id="135" dur="26">
                                          <p:stCondLst>
                                            <p:cond delay="1642"/>
                                          </p:stCondLst>
                                        </p:cTn>
                                        <p:tgtEl>
                                          <p:spTgt spid="218"/>
                                        </p:tgtEl>
                                      </p:cBhvr>
                                      <p:to x="100000" y="90000"/>
                                    </p:animScale>
                                    <p:animScale>
                                      <p:cBhvr>
                                        <p:cTn id="136" dur="166" decel="50000">
                                          <p:stCondLst>
                                            <p:cond delay="1668"/>
                                          </p:stCondLst>
                                        </p:cTn>
                                        <p:tgtEl>
                                          <p:spTgt spid="218"/>
                                        </p:tgtEl>
                                      </p:cBhvr>
                                      <p:to x="100000" y="100000"/>
                                    </p:animScale>
                                    <p:animScale>
                                      <p:cBhvr>
                                        <p:cTn id="137" dur="26">
                                          <p:stCondLst>
                                            <p:cond delay="1808"/>
                                          </p:stCondLst>
                                        </p:cTn>
                                        <p:tgtEl>
                                          <p:spTgt spid="218"/>
                                        </p:tgtEl>
                                      </p:cBhvr>
                                      <p:to x="100000" y="95000"/>
                                    </p:animScale>
                                    <p:animScale>
                                      <p:cBhvr>
                                        <p:cTn id="138" dur="166" decel="50000">
                                          <p:stCondLst>
                                            <p:cond delay="1834"/>
                                          </p:stCondLst>
                                        </p:cTn>
                                        <p:tgtEl>
                                          <p:spTgt spid="218"/>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231"/>
                                        </p:tgtEl>
                                        <p:attrNameLst>
                                          <p:attrName>style.visibility</p:attrName>
                                        </p:attrNameLst>
                                      </p:cBhvr>
                                      <p:to>
                                        <p:strVal val="visible"/>
                                      </p:to>
                                    </p:set>
                                    <p:animEffect transition="in" filter="fade">
                                      <p:cBhvr>
                                        <p:cTn id="143" dur="500"/>
                                        <p:tgtEl>
                                          <p:spTgt spid="231"/>
                                        </p:tgtEl>
                                      </p:cBhvr>
                                    </p:animEffect>
                                  </p:childTnLst>
                                </p:cTn>
                              </p:par>
                              <p:par>
                                <p:cTn id="144" presetID="10" presetClass="entr" presetSubtype="0" fill="hold" nodeType="withEffect">
                                  <p:stCondLst>
                                    <p:cond delay="0"/>
                                  </p:stCondLst>
                                  <p:childTnLst>
                                    <p:set>
                                      <p:cBhvr>
                                        <p:cTn id="145" dur="1" fill="hold">
                                          <p:stCondLst>
                                            <p:cond delay="0"/>
                                          </p:stCondLst>
                                        </p:cTn>
                                        <p:tgtEl>
                                          <p:spTgt spid="225"/>
                                        </p:tgtEl>
                                        <p:attrNameLst>
                                          <p:attrName>style.visibility</p:attrName>
                                        </p:attrNameLst>
                                      </p:cBhvr>
                                      <p:to>
                                        <p:strVal val="visible"/>
                                      </p:to>
                                    </p:set>
                                    <p:animEffect transition="in" filter="fade">
                                      <p:cBhvr>
                                        <p:cTn id="146" dur="500"/>
                                        <p:tgtEl>
                                          <p:spTgt spid="225"/>
                                        </p:tgtEl>
                                      </p:cBhvr>
                                    </p:animEffect>
                                  </p:childTnLst>
                                </p:cTn>
                              </p:par>
                              <p:par>
                                <p:cTn id="147" presetID="10" presetClass="entr" presetSubtype="0" fill="hold" nodeType="withEffect">
                                  <p:stCondLst>
                                    <p:cond delay="0"/>
                                  </p:stCondLst>
                                  <p:childTnLst>
                                    <p:set>
                                      <p:cBhvr>
                                        <p:cTn id="148" dur="1" fill="hold">
                                          <p:stCondLst>
                                            <p:cond delay="0"/>
                                          </p:stCondLst>
                                        </p:cTn>
                                        <p:tgtEl>
                                          <p:spTgt spid="219"/>
                                        </p:tgtEl>
                                        <p:attrNameLst>
                                          <p:attrName>style.visibility</p:attrName>
                                        </p:attrNameLst>
                                      </p:cBhvr>
                                      <p:to>
                                        <p:strVal val="visible"/>
                                      </p:to>
                                    </p:set>
                                    <p:animEffect transition="in" filter="fade">
                                      <p:cBhvr>
                                        <p:cTn id="149" dur="500"/>
                                        <p:tgtEl>
                                          <p:spTgt spid="219"/>
                                        </p:tgtEl>
                                      </p:cBhvr>
                                    </p:animEffect>
                                  </p:childTnLst>
                                </p:cTn>
                              </p:par>
                              <p:par>
                                <p:cTn id="150" presetID="10" presetClass="entr" presetSubtype="0" fill="hold" nodeType="withEffect">
                                  <p:stCondLst>
                                    <p:cond delay="0"/>
                                  </p:stCondLst>
                                  <p:childTnLst>
                                    <p:set>
                                      <p:cBhvr>
                                        <p:cTn id="151" dur="1" fill="hold">
                                          <p:stCondLst>
                                            <p:cond delay="0"/>
                                          </p:stCondLst>
                                        </p:cTn>
                                        <p:tgtEl>
                                          <p:spTgt spid="184"/>
                                        </p:tgtEl>
                                        <p:attrNameLst>
                                          <p:attrName>style.visibility</p:attrName>
                                        </p:attrNameLst>
                                      </p:cBhvr>
                                      <p:to>
                                        <p:strVal val="visible"/>
                                      </p:to>
                                    </p:set>
                                    <p:animEffect transition="in" filter="fade">
                                      <p:cBhvr>
                                        <p:cTn id="152" dur="500"/>
                                        <p:tgtEl>
                                          <p:spTgt spid="184"/>
                                        </p:tgtEl>
                                      </p:cBhvr>
                                    </p:animEffect>
                                  </p:childTnLst>
                                </p:cTn>
                              </p:par>
                              <p:par>
                                <p:cTn id="153" presetID="10" presetClass="entr" presetSubtype="0" fill="hold" nodeType="withEffect">
                                  <p:stCondLst>
                                    <p:cond delay="0"/>
                                  </p:stCondLst>
                                  <p:childTnLst>
                                    <p:set>
                                      <p:cBhvr>
                                        <p:cTn id="154" dur="1" fill="hold">
                                          <p:stCondLst>
                                            <p:cond delay="0"/>
                                          </p:stCondLst>
                                        </p:cTn>
                                        <p:tgtEl>
                                          <p:spTgt spid="185"/>
                                        </p:tgtEl>
                                        <p:attrNameLst>
                                          <p:attrName>style.visibility</p:attrName>
                                        </p:attrNameLst>
                                      </p:cBhvr>
                                      <p:to>
                                        <p:strVal val="visible"/>
                                      </p:to>
                                    </p:set>
                                    <p:animEffect transition="in" filter="fade">
                                      <p:cBhvr>
                                        <p:cTn id="155" dur="500"/>
                                        <p:tgtEl>
                                          <p:spTgt spid="185"/>
                                        </p:tgtEl>
                                      </p:cBhvr>
                                    </p:animEffect>
                                  </p:childTnLst>
                                </p:cTn>
                              </p:par>
                              <p:par>
                                <p:cTn id="156" presetID="10" presetClass="entr" presetSubtype="0" fill="hold" nodeType="withEffect">
                                  <p:stCondLst>
                                    <p:cond delay="0"/>
                                  </p:stCondLst>
                                  <p:childTnLst>
                                    <p:set>
                                      <p:cBhvr>
                                        <p:cTn id="157" dur="1" fill="hold">
                                          <p:stCondLst>
                                            <p:cond delay="0"/>
                                          </p:stCondLst>
                                        </p:cTn>
                                        <p:tgtEl>
                                          <p:spTgt spid="222"/>
                                        </p:tgtEl>
                                        <p:attrNameLst>
                                          <p:attrName>style.visibility</p:attrName>
                                        </p:attrNameLst>
                                      </p:cBhvr>
                                      <p:to>
                                        <p:strVal val="visible"/>
                                      </p:to>
                                    </p:set>
                                    <p:animEffect transition="in" filter="fade">
                                      <p:cBhvr>
                                        <p:cTn id="158" dur="500"/>
                                        <p:tgtEl>
                                          <p:spTgt spid="222"/>
                                        </p:tgtEl>
                                      </p:cBhvr>
                                    </p:animEffect>
                                  </p:childTnLst>
                                </p:cTn>
                              </p:par>
                              <p:par>
                                <p:cTn id="159" presetID="10" presetClass="entr" presetSubtype="0" fill="hold" nodeType="withEffect">
                                  <p:stCondLst>
                                    <p:cond delay="0"/>
                                  </p:stCondLst>
                                  <p:childTnLst>
                                    <p:set>
                                      <p:cBhvr>
                                        <p:cTn id="160" dur="1" fill="hold">
                                          <p:stCondLst>
                                            <p:cond delay="0"/>
                                          </p:stCondLst>
                                        </p:cTn>
                                        <p:tgtEl>
                                          <p:spTgt spid="228"/>
                                        </p:tgtEl>
                                        <p:attrNameLst>
                                          <p:attrName>style.visibility</p:attrName>
                                        </p:attrNameLst>
                                      </p:cBhvr>
                                      <p:to>
                                        <p:strVal val="visible"/>
                                      </p:to>
                                    </p:set>
                                    <p:animEffect transition="in" filter="fade">
                                      <p:cBhvr>
                                        <p:cTn id="161" dur="500"/>
                                        <p:tgtEl>
                                          <p:spTgt spid="228"/>
                                        </p:tgtEl>
                                      </p:cBhvr>
                                    </p:animEffect>
                                  </p:childTnLst>
                                </p:cTn>
                              </p:par>
                              <p:par>
                                <p:cTn id="162" presetID="10" presetClass="entr" presetSubtype="0" fill="hold" nodeType="withEffect">
                                  <p:stCondLst>
                                    <p:cond delay="0"/>
                                  </p:stCondLst>
                                  <p:childTnLst>
                                    <p:set>
                                      <p:cBhvr>
                                        <p:cTn id="163" dur="1" fill="hold">
                                          <p:stCondLst>
                                            <p:cond delay="0"/>
                                          </p:stCondLst>
                                        </p:cTn>
                                        <p:tgtEl>
                                          <p:spTgt spid="234"/>
                                        </p:tgtEl>
                                        <p:attrNameLst>
                                          <p:attrName>style.visibility</p:attrName>
                                        </p:attrNameLst>
                                      </p:cBhvr>
                                      <p:to>
                                        <p:strVal val="visible"/>
                                      </p:to>
                                    </p:set>
                                    <p:animEffect transition="in" filter="fade">
                                      <p:cBhvr>
                                        <p:cTn id="164" dur="500"/>
                                        <p:tgtEl>
                                          <p:spTgt spid="234"/>
                                        </p:tgtEl>
                                      </p:cBhvr>
                                    </p:animEffect>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grpId="1" nodeType="clickEffect">
                                  <p:stCondLst>
                                    <p:cond delay="0"/>
                                  </p:stCondLst>
                                  <p:childTnLst>
                                    <p:set>
                                      <p:cBhvr>
                                        <p:cTn id="168" dur="1" fill="hold">
                                          <p:stCondLst>
                                            <p:cond delay="0"/>
                                          </p:stCondLst>
                                        </p:cTn>
                                        <p:tgtEl>
                                          <p:spTgt spid="13"/>
                                        </p:tgtEl>
                                        <p:attrNameLst>
                                          <p:attrName>style.visibility</p:attrName>
                                        </p:attrNameLst>
                                      </p:cBhvr>
                                      <p:to>
                                        <p:strVal val="visible"/>
                                      </p:to>
                                    </p:set>
                                    <p:animEffect transition="in" filter="fade">
                                      <p:cBhvr>
                                        <p:cTn id="169" dur="1000"/>
                                        <p:tgtEl>
                                          <p:spTgt spid="13"/>
                                        </p:tgtEl>
                                      </p:cBhvr>
                                    </p:animEffect>
                                    <p:anim calcmode="lin" valueType="num">
                                      <p:cBhvr>
                                        <p:cTn id="170" dur="1000" fill="hold"/>
                                        <p:tgtEl>
                                          <p:spTgt spid="13"/>
                                        </p:tgtEl>
                                        <p:attrNameLst>
                                          <p:attrName>ppt_x</p:attrName>
                                        </p:attrNameLst>
                                      </p:cBhvr>
                                      <p:tavLst>
                                        <p:tav tm="0">
                                          <p:val>
                                            <p:strVal val="#ppt_x"/>
                                          </p:val>
                                        </p:tav>
                                        <p:tav tm="100000">
                                          <p:val>
                                            <p:strVal val="#ppt_x"/>
                                          </p:val>
                                        </p:tav>
                                      </p:tavLst>
                                    </p:anim>
                                    <p:anim calcmode="lin" valueType="num">
                                      <p:cBhvr>
                                        <p:cTn id="17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7" grpId="0" animBg="1"/>
      <p:bldP spid="198" grpId="0" animBg="1"/>
      <p:bldP spid="199" grpId="0" animBg="1"/>
      <p:bldP spid="200" grpId="0" animBg="1"/>
      <p:bldP spid="201" grpId="0" animBg="1"/>
      <p:bldP spid="202" grpId="0" animBg="1"/>
      <p:bldP spid="203" grpId="0" animBg="1"/>
      <p:bldP spid="218" grpId="0" animBg="1"/>
      <p:bldP spid="268" grpId="0" animBg="1"/>
      <p:bldP spid="274" grpId="0" animBg="1"/>
      <p:bldP spid="276" grpId="0" animBg="1"/>
      <p:bldGraphic spid="13" grpId="0">
        <p:bldAsOne/>
      </p:bldGraphic>
      <p:bldGraphic spid="13" grpId="1">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5734</TotalTime>
  <Words>5141</Words>
  <Application>Microsoft Office PowerPoint</Application>
  <PresentationFormat>Widescreen</PresentationFormat>
  <Paragraphs>602</Paragraphs>
  <Slides>33</Slides>
  <Notes>33</Notes>
  <HiddenSlides>11</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33</vt:i4>
      </vt:variant>
    </vt:vector>
  </HeadingPairs>
  <TitlesOfParts>
    <vt:vector size="55" baseType="lpstr">
      <vt:lpstr>MS PGothic</vt:lpstr>
      <vt:lpstr>Arial</vt:lpstr>
      <vt:lpstr>Calibri</vt:lpstr>
      <vt:lpstr>Calibri Light</vt:lpstr>
      <vt:lpstr>Consolas</vt:lpstr>
      <vt:lpstr>Courier New</vt:lpstr>
      <vt:lpstr>Segoe UI</vt:lpstr>
      <vt:lpstr>Segoe UI Light</vt:lpstr>
      <vt:lpstr>Segoe UI Semibold</vt:lpstr>
      <vt:lpstr>Segoe UI Semilight</vt:lpstr>
      <vt:lpstr>Times New Roman</vt:lpstr>
      <vt:lpstr>Trebuchet MS</vt:lpstr>
      <vt:lpstr>Verdana</vt:lpstr>
      <vt:lpstr>Wingdings</vt:lpstr>
      <vt:lpstr>Office Theme</vt:lpstr>
      <vt:lpstr>1_5-30610_Microsoft_Ignite_Keynote_Template</vt:lpstr>
      <vt:lpstr>3_5-30610_Microsoft_Ignite_Keynote_Template</vt:lpstr>
      <vt:lpstr>15_Azure_PPT_template 1</vt:lpstr>
      <vt:lpstr>9_Azure_PPT_template 1</vt:lpstr>
      <vt:lpstr>2_MSVID_White_16x9_2012-08-18</vt:lpstr>
      <vt:lpstr>1_Office Theme</vt:lpstr>
      <vt:lpstr>NG_MOC_Core_ModuleNew2</vt:lpstr>
      <vt:lpstr>PowerPoint Presentation</vt:lpstr>
      <vt:lpstr>What is a container?</vt:lpstr>
      <vt:lpstr>What is a container?</vt:lpstr>
      <vt:lpstr>What is a container?</vt:lpstr>
      <vt:lpstr>What is a container?</vt:lpstr>
      <vt:lpstr>What is a container?</vt:lpstr>
      <vt:lpstr>Session VS VM (or VDI)</vt:lpstr>
      <vt:lpstr>Containers</vt:lpstr>
      <vt:lpstr>Containers Deep Dive: Architecture of a Host</vt:lpstr>
      <vt:lpstr>How Containers Run</vt:lpstr>
      <vt:lpstr>DevOps: the three stage conversation</vt:lpstr>
      <vt:lpstr>DevOps Practices</vt:lpstr>
      <vt:lpstr>Before DevOps</vt:lpstr>
      <vt:lpstr>After DevOps &amp; Containers</vt:lpstr>
      <vt:lpstr>Release Cycle 18 months  4 weeks Hotfix 6 week  Same Day Investment  3 weeks</vt:lpstr>
      <vt:lpstr>DevOps + Containers Enable Microservices</vt:lpstr>
      <vt:lpstr>DevOps &amp; Monolithic vs Micro Services</vt:lpstr>
      <vt:lpstr>Monolith/Traditional vs Microservices/born in cloud</vt:lpstr>
      <vt:lpstr>Labs – Containers http://aka.ms/534Labs Scroll Down to #7 at bottom for containers</vt:lpstr>
      <vt:lpstr>Introduction to containers</vt:lpstr>
      <vt:lpstr>Introduction to Docker</vt:lpstr>
      <vt:lpstr>Implementing Docker hosts in Azure</vt:lpstr>
      <vt:lpstr>Deploying containers on Azure VMs</vt:lpstr>
      <vt:lpstr>Demonstration: Installing a Docker host and containers on an Azure VM</vt:lpstr>
      <vt:lpstr>Creating multicontainer applications with Docker Compose</vt:lpstr>
      <vt:lpstr>Implementing Azure Container Registry</vt:lpstr>
      <vt:lpstr>Implementing ACS</vt:lpstr>
      <vt:lpstr>Overview of container-clustering solutions in Azure</vt:lpstr>
      <vt:lpstr>Creating and managing an ACS Docker Swarm cluster</vt:lpstr>
      <vt:lpstr>Creating and managing an ACS Kubernetes cluster</vt:lpstr>
      <vt:lpstr>Creating and managing an ACS DC/OS cluster</vt:lpstr>
      <vt:lpstr>Tips, Tricks and Field Experiences </vt:lpstr>
      <vt:lpstr>Tips, Tricks and Field Experiences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dc:creator>
  <cp:lastModifiedBy>Dan Stolts</cp:lastModifiedBy>
  <cp:revision>141</cp:revision>
  <dcterms:created xsi:type="dcterms:W3CDTF">2016-07-18T18:09:56Z</dcterms:created>
  <dcterms:modified xsi:type="dcterms:W3CDTF">2018-02-07T20:19:27Z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2017-09-28T11:29:15.1171801-05:00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